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4"/>
  </p:sldMasterIdLst>
  <p:notesMasterIdLst>
    <p:notesMasterId r:id="rId7"/>
  </p:notesMasterIdLst>
  <p:sldIdLst>
    <p:sldId id="281" r:id="rId5"/>
    <p:sldId id="283" r:id="rId6"/>
  </p:sldIdLst>
  <p:sldSz cx="7496175" cy="106965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Sargieson" initials="SS" lastIdx="1" clrIdx="0">
    <p:extLst>
      <p:ext uri="{19B8F6BF-5375-455C-9EA6-DF929625EA0E}">
        <p15:presenceInfo xmlns:p15="http://schemas.microsoft.com/office/powerpoint/2012/main" userId="S-1-5-21-2410223329-4198983069-2773096200-11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D28"/>
    <a:srgbClr val="4B675C"/>
    <a:srgbClr val="FBFAF5"/>
    <a:srgbClr val="0E1412"/>
    <a:srgbClr val="F1CA73"/>
    <a:srgbClr val="FA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848" autoAdjust="0"/>
  </p:normalViewPr>
  <p:slideViewPr>
    <p:cSldViewPr snapToGrid="0">
      <p:cViewPr varScale="1">
        <p:scale>
          <a:sx n="61" d="100"/>
          <a:sy n="61" d="100"/>
        </p:scale>
        <p:origin x="33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Troake" userId="1becfeb0-4c03-4e38-9aee-375d53d8e741" providerId="ADAL" clId="{AD304C91-2B4A-4688-B599-31739B09B6F3}"/>
    <pc:docChg chg="modSld">
      <pc:chgData name="Katie Troake" userId="1becfeb0-4c03-4e38-9aee-375d53d8e741" providerId="ADAL" clId="{AD304C91-2B4A-4688-B599-31739B09B6F3}" dt="2024-09-13T13:41:23.936" v="96" actId="20577"/>
      <pc:docMkLst>
        <pc:docMk/>
      </pc:docMkLst>
      <pc:sldChg chg="modSp mod">
        <pc:chgData name="Katie Troake" userId="1becfeb0-4c03-4e38-9aee-375d53d8e741" providerId="ADAL" clId="{AD304C91-2B4A-4688-B599-31739B09B6F3}" dt="2024-09-13T13:41:23.936" v="96" actId="20577"/>
        <pc:sldMkLst>
          <pc:docMk/>
          <pc:sldMk cId="1999115260" sldId="283"/>
        </pc:sldMkLst>
        <pc:spChg chg="mod">
          <ac:chgData name="Katie Troake" userId="1becfeb0-4c03-4e38-9aee-375d53d8e741" providerId="ADAL" clId="{AD304C91-2B4A-4688-B599-31739B09B6F3}" dt="2024-09-13T13:41:23.936" v="96" actId="20577"/>
          <ac:spMkLst>
            <pc:docMk/>
            <pc:sldMk cId="1999115260" sldId="283"/>
            <ac:spMk id="9" creationId="{68ECF5AA-A15A-3A95-60B2-56FCF902DE6F}"/>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3-06T12:36:59.345" idx="1">
    <p:pos x="10" y="10"/>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EEB7A-94AF-491D-863C-A38269DE6F03}" type="datetimeFigureOut">
              <a:rPr lang="en-GB" smtClean="0"/>
              <a:t>13/09/2024</a:t>
            </a:fld>
            <a:endParaRPr lang="en-GB"/>
          </a:p>
        </p:txBody>
      </p:sp>
      <p:sp>
        <p:nvSpPr>
          <p:cNvPr id="4" name="Slide Image Placeholder 3"/>
          <p:cNvSpPr>
            <a:spLocks noGrp="1" noRot="1" noChangeAspect="1"/>
          </p:cNvSpPr>
          <p:nvPr>
            <p:ph type="sldImg" idx="2"/>
          </p:nvPr>
        </p:nvSpPr>
        <p:spPr>
          <a:xfrm>
            <a:off x="2347913" y="1143000"/>
            <a:ext cx="21621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9A160-A0AF-4E4C-9515-1C9946951909}" type="slidenum">
              <a:rPr lang="en-GB" smtClean="0"/>
              <a:t>‹#›</a:t>
            </a:fld>
            <a:endParaRPr lang="en-GB"/>
          </a:p>
        </p:txBody>
      </p:sp>
    </p:spTree>
    <p:extLst>
      <p:ext uri="{BB962C8B-B14F-4D97-AF65-F5344CB8AC3E}">
        <p14:creationId xmlns:p14="http://schemas.microsoft.com/office/powerpoint/2010/main" val="20507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109A160-A0AF-4E4C-9515-1C9946951909}" type="slidenum">
              <a:rPr lang="en-GB" smtClean="0"/>
              <a:t>1</a:t>
            </a:fld>
            <a:endParaRPr lang="en-GB"/>
          </a:p>
        </p:txBody>
      </p:sp>
    </p:spTree>
    <p:extLst>
      <p:ext uri="{BB962C8B-B14F-4D97-AF65-F5344CB8AC3E}">
        <p14:creationId xmlns:p14="http://schemas.microsoft.com/office/powerpoint/2010/main" val="327232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6940" y="-13207"/>
            <a:ext cx="7517329" cy="10722989"/>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926853" y="3750405"/>
            <a:ext cx="4776696" cy="2567774"/>
          </a:xfrm>
        </p:spPr>
        <p:txBody>
          <a:bodyPr anchor="b">
            <a:noAutofit/>
          </a:bodyPr>
          <a:lstStyle>
            <a:lvl1pPr algn="r">
              <a:defRPr sz="4427">
                <a:solidFill>
                  <a:schemeClr val="accent1"/>
                </a:solidFill>
              </a:defRPr>
            </a:lvl1pPr>
          </a:lstStyle>
          <a:p>
            <a:r>
              <a:rPr lang="en-US"/>
              <a:t>Click to edit Master title style</a:t>
            </a:r>
          </a:p>
        </p:txBody>
      </p:sp>
      <p:sp>
        <p:nvSpPr>
          <p:cNvPr id="3" name="Subtitle 2"/>
          <p:cNvSpPr>
            <a:spLocks noGrp="1"/>
          </p:cNvSpPr>
          <p:nvPr>
            <p:ph type="subTitle" idx="1"/>
          </p:nvPr>
        </p:nvSpPr>
        <p:spPr>
          <a:xfrm>
            <a:off x="926853" y="6318176"/>
            <a:ext cx="4776696" cy="1710858"/>
          </a:xfrm>
        </p:spPr>
        <p:txBody>
          <a:bodyPr anchor="t"/>
          <a:lstStyle>
            <a:lvl1pPr marL="0" indent="0" algn="r">
              <a:buNone/>
              <a:defRPr>
                <a:solidFill>
                  <a:schemeClr val="tx1">
                    <a:lumMod val="50000"/>
                    <a:lumOff val="50000"/>
                  </a:schemeClr>
                </a:solidFill>
              </a:defRPr>
            </a:lvl1pPr>
            <a:lvl2pPr marL="374813" indent="0" algn="ctr">
              <a:buNone/>
              <a:defRPr>
                <a:solidFill>
                  <a:schemeClr val="tx1">
                    <a:tint val="75000"/>
                  </a:schemeClr>
                </a:solidFill>
              </a:defRPr>
            </a:lvl2pPr>
            <a:lvl3pPr marL="749625" indent="0" algn="ctr">
              <a:buNone/>
              <a:defRPr>
                <a:solidFill>
                  <a:schemeClr val="tx1">
                    <a:tint val="75000"/>
                  </a:schemeClr>
                </a:solidFill>
              </a:defRPr>
            </a:lvl3pPr>
            <a:lvl4pPr marL="1124438" indent="0" algn="ctr">
              <a:buNone/>
              <a:defRPr>
                <a:solidFill>
                  <a:schemeClr val="tx1">
                    <a:tint val="75000"/>
                  </a:schemeClr>
                </a:solidFill>
              </a:defRPr>
            </a:lvl4pPr>
            <a:lvl5pPr marL="1499250" indent="0" algn="ctr">
              <a:buNone/>
              <a:defRPr>
                <a:solidFill>
                  <a:schemeClr val="tx1">
                    <a:tint val="75000"/>
                  </a:schemeClr>
                </a:solidFill>
              </a:defRPr>
            </a:lvl5pPr>
            <a:lvl6pPr marL="1874063" indent="0" algn="ctr">
              <a:buNone/>
              <a:defRPr>
                <a:solidFill>
                  <a:schemeClr val="tx1">
                    <a:tint val="75000"/>
                  </a:schemeClr>
                </a:solidFill>
              </a:defRPr>
            </a:lvl6pPr>
            <a:lvl7pPr marL="2248875" indent="0" algn="ctr">
              <a:buNone/>
              <a:defRPr>
                <a:solidFill>
                  <a:schemeClr val="tx1">
                    <a:tint val="75000"/>
                  </a:schemeClr>
                </a:solidFill>
              </a:defRPr>
            </a:lvl7pPr>
            <a:lvl8pPr marL="2623688" indent="0" algn="ctr">
              <a:buNone/>
              <a:defRPr>
                <a:solidFill>
                  <a:schemeClr val="tx1">
                    <a:tint val="75000"/>
                  </a:schemeClr>
                </a:solidFill>
              </a:defRPr>
            </a:lvl8pPr>
            <a:lvl9pPr marL="29985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89585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99745" y="950806"/>
            <a:ext cx="5203803" cy="5308671"/>
          </a:xfrm>
        </p:spPr>
        <p:txBody>
          <a:bodyPr anchor="ctr">
            <a:normAutofit/>
          </a:bodyPr>
          <a:lstStyle>
            <a:lvl1pPr algn="l">
              <a:defRPr sz="3607" b="0" cap="none"/>
            </a:lvl1pPr>
          </a:lstStyle>
          <a:p>
            <a:r>
              <a:rPr lang="en-US"/>
              <a:t>Click to edit Master title style</a:t>
            </a:r>
          </a:p>
        </p:txBody>
      </p:sp>
      <p:sp>
        <p:nvSpPr>
          <p:cNvPr id="3" name="Text Placeholder 2"/>
          <p:cNvSpPr>
            <a:spLocks noGrp="1"/>
          </p:cNvSpPr>
          <p:nvPr>
            <p:ph type="body" idx="1"/>
          </p:nvPr>
        </p:nvSpPr>
        <p:spPr>
          <a:xfrm>
            <a:off x="499745" y="6972582"/>
            <a:ext cx="5203803" cy="2450264"/>
          </a:xfrm>
        </p:spPr>
        <p:txBody>
          <a:bodyPr anchor="ctr">
            <a:normAutofit/>
          </a:bodyPr>
          <a:lstStyle>
            <a:lvl1pPr marL="0" indent="0" algn="l">
              <a:buNone/>
              <a:defRPr sz="1476">
                <a:solidFill>
                  <a:schemeClr val="tx1">
                    <a:lumMod val="75000"/>
                    <a:lumOff val="25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94001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5244" y="950807"/>
            <a:ext cx="4977924" cy="4714416"/>
          </a:xfrm>
        </p:spPr>
        <p:txBody>
          <a:bodyPr anchor="ctr">
            <a:normAutofit/>
          </a:bodyPr>
          <a:lstStyle>
            <a:lvl1pPr algn="l">
              <a:defRPr sz="3607" b="0" cap="none"/>
            </a:lvl1pPr>
          </a:lstStyle>
          <a:p>
            <a:r>
              <a:rPr lang="en-US"/>
              <a:t>Click to edit Master title style</a:t>
            </a:r>
          </a:p>
        </p:txBody>
      </p:sp>
      <p:sp>
        <p:nvSpPr>
          <p:cNvPr id="23" name="Text Placeholder 9"/>
          <p:cNvSpPr>
            <a:spLocks noGrp="1"/>
          </p:cNvSpPr>
          <p:nvPr>
            <p:ph type="body" sz="quarter" idx="13"/>
          </p:nvPr>
        </p:nvSpPr>
        <p:spPr>
          <a:xfrm>
            <a:off x="902651" y="5665223"/>
            <a:ext cx="4443110" cy="594254"/>
          </a:xfrm>
        </p:spPr>
        <p:txBody>
          <a:bodyPr anchor="ctr">
            <a:noAutofit/>
          </a:bodyPr>
          <a:lstStyle>
            <a:lvl1pPr marL="0" indent="0">
              <a:buFontTx/>
              <a:buNone/>
              <a:defRPr sz="1312">
                <a:solidFill>
                  <a:schemeClr val="tx1">
                    <a:lumMod val="50000"/>
                    <a:lumOff val="50000"/>
                  </a:schemeClr>
                </a:solidFill>
              </a:defRPr>
            </a:lvl1pPr>
            <a:lvl2pPr marL="374813" indent="0">
              <a:buFontTx/>
              <a:buNone/>
              <a:defRPr/>
            </a:lvl2pPr>
            <a:lvl3pPr marL="749625" indent="0">
              <a:buFontTx/>
              <a:buNone/>
              <a:defRPr/>
            </a:lvl3pPr>
            <a:lvl4pPr marL="1124438" indent="0">
              <a:buFontTx/>
              <a:buNone/>
              <a:defRPr/>
            </a:lvl4pPr>
            <a:lvl5pPr marL="1499250" indent="0">
              <a:buFontTx/>
              <a:buNone/>
              <a:defRPr/>
            </a:lvl5pPr>
          </a:lstStyle>
          <a:p>
            <a:pPr lvl="0"/>
            <a:r>
              <a:rPr lang="en-US"/>
              <a:t>Edit Master text styles</a:t>
            </a:r>
          </a:p>
        </p:txBody>
      </p:sp>
      <p:sp>
        <p:nvSpPr>
          <p:cNvPr id="3" name="Text Placeholder 2"/>
          <p:cNvSpPr>
            <a:spLocks noGrp="1"/>
          </p:cNvSpPr>
          <p:nvPr>
            <p:ph type="body" idx="1"/>
          </p:nvPr>
        </p:nvSpPr>
        <p:spPr>
          <a:xfrm>
            <a:off x="499744" y="6972582"/>
            <a:ext cx="5203804" cy="2450264"/>
          </a:xfrm>
        </p:spPr>
        <p:txBody>
          <a:bodyPr anchor="ctr">
            <a:normAutofit/>
          </a:bodyPr>
          <a:lstStyle>
            <a:lvl1pPr marL="0" indent="0" algn="l">
              <a:buNone/>
              <a:defRPr sz="1476">
                <a:solidFill>
                  <a:schemeClr val="tx1">
                    <a:lumMod val="75000"/>
                    <a:lumOff val="25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24" name="TextBox 23"/>
          <p:cNvSpPr txBox="1"/>
          <p:nvPr/>
        </p:nvSpPr>
        <p:spPr>
          <a:xfrm>
            <a:off x="395723" y="1232770"/>
            <a:ext cx="374906" cy="912088"/>
          </a:xfrm>
          <a:prstGeom prst="rect">
            <a:avLst/>
          </a:prstGeom>
        </p:spPr>
        <p:txBody>
          <a:bodyPr vert="horz" lIns="74962" tIns="37481" rIns="74962" bIns="37481" rtlCol="0" anchor="ctr">
            <a:noAutofit/>
          </a:bodyPr>
          <a:lstStyle/>
          <a:p>
            <a:pPr lvl="0"/>
            <a:r>
              <a:rPr lang="en-US" sz="6558" baseline="0">
                <a:ln w="3175" cmpd="sng">
                  <a:noFill/>
                </a:ln>
                <a:solidFill>
                  <a:schemeClr val="accent1">
                    <a:lumMod val="60000"/>
                    <a:lumOff val="40000"/>
                  </a:schemeClr>
                </a:solidFill>
                <a:effectLst/>
                <a:latin typeface="Arial"/>
              </a:rPr>
              <a:t>“</a:t>
            </a:r>
          </a:p>
        </p:txBody>
      </p:sp>
      <p:sp>
        <p:nvSpPr>
          <p:cNvPr id="25" name="TextBox 24"/>
          <p:cNvSpPr txBox="1"/>
          <p:nvPr/>
        </p:nvSpPr>
        <p:spPr>
          <a:xfrm>
            <a:off x="5531708" y="4502226"/>
            <a:ext cx="374906" cy="912088"/>
          </a:xfrm>
          <a:prstGeom prst="rect">
            <a:avLst/>
          </a:prstGeom>
        </p:spPr>
        <p:txBody>
          <a:bodyPr vert="horz" lIns="74962" tIns="37481" rIns="74962" bIns="37481" rtlCol="0" anchor="ctr">
            <a:noAutofit/>
          </a:bodyPr>
          <a:lstStyle/>
          <a:p>
            <a:pPr lvl="0"/>
            <a:r>
              <a:rPr lang="en-US" sz="6558"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45617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499744" y="3013364"/>
            <a:ext cx="5203804" cy="4048197"/>
          </a:xfrm>
        </p:spPr>
        <p:txBody>
          <a:bodyPr anchor="b">
            <a:normAutofit/>
          </a:bodyPr>
          <a:lstStyle>
            <a:lvl1pPr algn="l">
              <a:defRPr sz="3607" b="0" cap="none"/>
            </a:lvl1pPr>
          </a:lstStyle>
          <a:p>
            <a:r>
              <a:rPr lang="en-US"/>
              <a:t>Click to edit Master title style</a:t>
            </a:r>
          </a:p>
        </p:txBody>
      </p:sp>
      <p:sp>
        <p:nvSpPr>
          <p:cNvPr id="3" name="Text Placeholder 2"/>
          <p:cNvSpPr>
            <a:spLocks noGrp="1"/>
          </p:cNvSpPr>
          <p:nvPr>
            <p:ph type="body" idx="1"/>
          </p:nvPr>
        </p:nvSpPr>
        <p:spPr>
          <a:xfrm>
            <a:off x="499744" y="7061561"/>
            <a:ext cx="5203804" cy="2361285"/>
          </a:xfrm>
        </p:spPr>
        <p:txBody>
          <a:bodyPr anchor="t">
            <a:normAutofit/>
          </a:bodyPr>
          <a:lstStyle>
            <a:lvl1pPr marL="0" indent="0" algn="l">
              <a:buNone/>
              <a:defRPr sz="1476">
                <a:solidFill>
                  <a:schemeClr val="tx1">
                    <a:lumMod val="75000"/>
                    <a:lumOff val="25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40327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35244" y="950807"/>
            <a:ext cx="4977924" cy="4714416"/>
          </a:xfrm>
        </p:spPr>
        <p:txBody>
          <a:bodyPr anchor="ctr">
            <a:normAutofit/>
          </a:bodyPr>
          <a:lstStyle>
            <a:lvl1pPr algn="l">
              <a:defRPr sz="3607" b="0" cap="none"/>
            </a:lvl1pPr>
          </a:lstStyle>
          <a:p>
            <a:r>
              <a:rPr lang="en-US"/>
              <a:t>Click to edit Master title style</a:t>
            </a:r>
          </a:p>
        </p:txBody>
      </p:sp>
      <p:sp>
        <p:nvSpPr>
          <p:cNvPr id="23" name="Text Placeholder 9"/>
          <p:cNvSpPr>
            <a:spLocks noGrp="1"/>
          </p:cNvSpPr>
          <p:nvPr>
            <p:ph type="body" sz="quarter" idx="13"/>
          </p:nvPr>
        </p:nvSpPr>
        <p:spPr>
          <a:xfrm>
            <a:off x="499742" y="6259477"/>
            <a:ext cx="5203805" cy="802084"/>
          </a:xfrm>
        </p:spPr>
        <p:txBody>
          <a:bodyPr anchor="b">
            <a:noAutofit/>
          </a:bodyPr>
          <a:lstStyle>
            <a:lvl1pPr marL="0" indent="0">
              <a:buFontTx/>
              <a:buNone/>
              <a:defRPr sz="1968">
                <a:solidFill>
                  <a:schemeClr val="tx1">
                    <a:lumMod val="75000"/>
                    <a:lumOff val="25000"/>
                  </a:schemeClr>
                </a:solidFill>
              </a:defRPr>
            </a:lvl1pPr>
            <a:lvl2pPr marL="374813" indent="0">
              <a:buFontTx/>
              <a:buNone/>
              <a:defRPr/>
            </a:lvl2pPr>
            <a:lvl3pPr marL="749625" indent="0">
              <a:buFontTx/>
              <a:buNone/>
              <a:defRPr/>
            </a:lvl3pPr>
            <a:lvl4pPr marL="1124438" indent="0">
              <a:buFontTx/>
              <a:buNone/>
              <a:defRPr/>
            </a:lvl4pPr>
            <a:lvl5pPr marL="1499250" indent="0">
              <a:buFontTx/>
              <a:buNone/>
              <a:defRPr/>
            </a:lvl5pPr>
          </a:lstStyle>
          <a:p>
            <a:pPr lvl="0"/>
            <a:r>
              <a:rPr lang="en-US"/>
              <a:t>Edit Master text styles</a:t>
            </a:r>
          </a:p>
        </p:txBody>
      </p:sp>
      <p:sp>
        <p:nvSpPr>
          <p:cNvPr id="3" name="Text Placeholder 2"/>
          <p:cNvSpPr>
            <a:spLocks noGrp="1"/>
          </p:cNvSpPr>
          <p:nvPr>
            <p:ph type="body" idx="1"/>
          </p:nvPr>
        </p:nvSpPr>
        <p:spPr>
          <a:xfrm>
            <a:off x="499744" y="7061561"/>
            <a:ext cx="5203804" cy="2361285"/>
          </a:xfrm>
        </p:spPr>
        <p:txBody>
          <a:bodyPr anchor="t">
            <a:normAutofit/>
          </a:bodyPr>
          <a:lstStyle>
            <a:lvl1pPr marL="0" indent="0" algn="l">
              <a:buNone/>
              <a:defRPr sz="1476">
                <a:solidFill>
                  <a:schemeClr val="tx1">
                    <a:lumMod val="50000"/>
                    <a:lumOff val="50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24" name="TextBox 23"/>
          <p:cNvSpPr txBox="1"/>
          <p:nvPr/>
        </p:nvSpPr>
        <p:spPr>
          <a:xfrm>
            <a:off x="395723" y="1232770"/>
            <a:ext cx="374906" cy="912088"/>
          </a:xfrm>
          <a:prstGeom prst="rect">
            <a:avLst/>
          </a:prstGeom>
        </p:spPr>
        <p:txBody>
          <a:bodyPr vert="horz" lIns="74962" tIns="37481" rIns="74962" bIns="37481" rtlCol="0" anchor="ctr">
            <a:noAutofit/>
          </a:bodyPr>
          <a:lstStyle/>
          <a:p>
            <a:pPr lvl="0"/>
            <a:r>
              <a:rPr lang="en-US" sz="6558" baseline="0">
                <a:ln w="3175" cmpd="sng">
                  <a:noFill/>
                </a:ln>
                <a:solidFill>
                  <a:schemeClr val="accent1">
                    <a:lumMod val="60000"/>
                    <a:lumOff val="40000"/>
                  </a:schemeClr>
                </a:solidFill>
                <a:effectLst/>
                <a:latin typeface="Arial"/>
              </a:rPr>
              <a:t>“</a:t>
            </a:r>
          </a:p>
        </p:txBody>
      </p:sp>
      <p:sp>
        <p:nvSpPr>
          <p:cNvPr id="25" name="TextBox 24"/>
          <p:cNvSpPr txBox="1"/>
          <p:nvPr/>
        </p:nvSpPr>
        <p:spPr>
          <a:xfrm>
            <a:off x="5531708" y="4502226"/>
            <a:ext cx="374906" cy="912088"/>
          </a:xfrm>
          <a:prstGeom prst="rect">
            <a:avLst/>
          </a:prstGeom>
        </p:spPr>
        <p:txBody>
          <a:bodyPr vert="horz" lIns="74962" tIns="37481" rIns="74962" bIns="37481" rtlCol="0" anchor="ctr">
            <a:noAutofit/>
          </a:bodyPr>
          <a:lstStyle/>
          <a:p>
            <a:pPr lvl="0"/>
            <a:r>
              <a:rPr lang="en-US" sz="6558"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59374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04868" y="950807"/>
            <a:ext cx="5198680" cy="4714416"/>
          </a:xfrm>
        </p:spPr>
        <p:txBody>
          <a:bodyPr anchor="ctr">
            <a:normAutofit/>
          </a:bodyPr>
          <a:lstStyle>
            <a:lvl1pPr algn="l">
              <a:defRPr sz="3607" b="0" cap="none"/>
            </a:lvl1pPr>
          </a:lstStyle>
          <a:p>
            <a:r>
              <a:rPr lang="en-US"/>
              <a:t>Click to edit Master title style</a:t>
            </a:r>
          </a:p>
        </p:txBody>
      </p:sp>
      <p:sp>
        <p:nvSpPr>
          <p:cNvPr id="23" name="Text Placeholder 9"/>
          <p:cNvSpPr>
            <a:spLocks noGrp="1"/>
          </p:cNvSpPr>
          <p:nvPr>
            <p:ph type="body" sz="quarter" idx="13"/>
          </p:nvPr>
        </p:nvSpPr>
        <p:spPr>
          <a:xfrm>
            <a:off x="499742" y="6259477"/>
            <a:ext cx="5203805" cy="802084"/>
          </a:xfrm>
        </p:spPr>
        <p:txBody>
          <a:bodyPr anchor="b">
            <a:noAutofit/>
          </a:bodyPr>
          <a:lstStyle>
            <a:lvl1pPr marL="0" indent="0">
              <a:buFontTx/>
              <a:buNone/>
              <a:defRPr sz="1968">
                <a:solidFill>
                  <a:schemeClr val="accent1"/>
                </a:solidFill>
              </a:defRPr>
            </a:lvl1pPr>
            <a:lvl2pPr marL="374813" indent="0">
              <a:buFontTx/>
              <a:buNone/>
              <a:defRPr/>
            </a:lvl2pPr>
            <a:lvl3pPr marL="749625" indent="0">
              <a:buFontTx/>
              <a:buNone/>
              <a:defRPr/>
            </a:lvl3pPr>
            <a:lvl4pPr marL="1124438" indent="0">
              <a:buFontTx/>
              <a:buNone/>
              <a:defRPr/>
            </a:lvl4pPr>
            <a:lvl5pPr marL="1499250" indent="0">
              <a:buFontTx/>
              <a:buNone/>
              <a:defRPr/>
            </a:lvl5pPr>
          </a:lstStyle>
          <a:p>
            <a:pPr lvl="0"/>
            <a:r>
              <a:rPr lang="en-US"/>
              <a:t>Edit Master text styles</a:t>
            </a:r>
          </a:p>
        </p:txBody>
      </p:sp>
      <p:sp>
        <p:nvSpPr>
          <p:cNvPr id="3" name="Text Placeholder 2"/>
          <p:cNvSpPr>
            <a:spLocks noGrp="1"/>
          </p:cNvSpPr>
          <p:nvPr>
            <p:ph type="body" idx="1"/>
          </p:nvPr>
        </p:nvSpPr>
        <p:spPr>
          <a:xfrm>
            <a:off x="499744" y="7061561"/>
            <a:ext cx="5203804" cy="2361285"/>
          </a:xfrm>
        </p:spPr>
        <p:txBody>
          <a:bodyPr anchor="t">
            <a:normAutofit/>
          </a:bodyPr>
          <a:lstStyle>
            <a:lvl1pPr marL="0" indent="0" algn="l">
              <a:buNone/>
              <a:defRPr sz="1476">
                <a:solidFill>
                  <a:schemeClr val="tx1">
                    <a:lumMod val="50000"/>
                    <a:lumOff val="50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64272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918557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0151" y="950807"/>
            <a:ext cx="802422" cy="819080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499744" y="950807"/>
            <a:ext cx="4258839" cy="81908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33495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4220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744" y="4212605"/>
            <a:ext cx="5203804" cy="2848959"/>
          </a:xfrm>
        </p:spPr>
        <p:txBody>
          <a:bodyPr anchor="b"/>
          <a:lstStyle>
            <a:lvl1pPr algn="l">
              <a:defRPr sz="3279" b="0" cap="none"/>
            </a:lvl1pPr>
          </a:lstStyle>
          <a:p>
            <a:r>
              <a:rPr lang="en-US"/>
              <a:t>Click to edit Master title style</a:t>
            </a:r>
          </a:p>
        </p:txBody>
      </p:sp>
      <p:sp>
        <p:nvSpPr>
          <p:cNvPr id="3" name="Text Placeholder 2"/>
          <p:cNvSpPr>
            <a:spLocks noGrp="1"/>
          </p:cNvSpPr>
          <p:nvPr>
            <p:ph type="body" idx="1"/>
          </p:nvPr>
        </p:nvSpPr>
        <p:spPr>
          <a:xfrm>
            <a:off x="499744" y="7061561"/>
            <a:ext cx="5203804" cy="1341985"/>
          </a:xfrm>
        </p:spPr>
        <p:txBody>
          <a:bodyPr anchor="t"/>
          <a:lstStyle>
            <a:lvl1pPr marL="0" indent="0" algn="l">
              <a:buNone/>
              <a:defRPr sz="1640">
                <a:solidFill>
                  <a:schemeClr val="tx1">
                    <a:lumMod val="50000"/>
                    <a:lumOff val="50000"/>
                  </a:schemeClr>
                </a:solidFill>
              </a:defRPr>
            </a:lvl1pPr>
            <a:lvl2pPr marL="374813" indent="0">
              <a:buNone/>
              <a:defRPr sz="1476">
                <a:solidFill>
                  <a:schemeClr val="tx1">
                    <a:tint val="75000"/>
                  </a:schemeClr>
                </a:solidFill>
              </a:defRPr>
            </a:lvl2pPr>
            <a:lvl3pPr marL="749625" indent="0">
              <a:buNone/>
              <a:defRPr sz="1312">
                <a:solidFill>
                  <a:schemeClr val="tx1">
                    <a:tint val="75000"/>
                  </a:schemeClr>
                </a:solidFill>
              </a:defRPr>
            </a:lvl3pPr>
            <a:lvl4pPr marL="1124438" indent="0">
              <a:buNone/>
              <a:defRPr sz="1148">
                <a:solidFill>
                  <a:schemeClr val="tx1">
                    <a:tint val="75000"/>
                  </a:schemeClr>
                </a:solidFill>
              </a:defRPr>
            </a:lvl4pPr>
            <a:lvl5pPr marL="1499250" indent="0">
              <a:buNone/>
              <a:defRPr sz="1148">
                <a:solidFill>
                  <a:schemeClr val="tx1">
                    <a:tint val="75000"/>
                  </a:schemeClr>
                </a:solidFill>
              </a:defRPr>
            </a:lvl5pPr>
            <a:lvl6pPr marL="1874063" indent="0">
              <a:buNone/>
              <a:defRPr sz="1148">
                <a:solidFill>
                  <a:schemeClr val="tx1">
                    <a:tint val="75000"/>
                  </a:schemeClr>
                </a:solidFill>
              </a:defRPr>
            </a:lvl6pPr>
            <a:lvl7pPr marL="2248875" indent="0">
              <a:buNone/>
              <a:defRPr sz="1148">
                <a:solidFill>
                  <a:schemeClr val="tx1">
                    <a:tint val="75000"/>
                  </a:schemeClr>
                </a:solidFill>
              </a:defRPr>
            </a:lvl7pPr>
            <a:lvl8pPr marL="2623688" indent="0">
              <a:buNone/>
              <a:defRPr sz="1148">
                <a:solidFill>
                  <a:schemeClr val="tx1">
                    <a:tint val="75000"/>
                  </a:schemeClr>
                </a:solidFill>
              </a:defRPr>
            </a:lvl8pPr>
            <a:lvl9pPr marL="2998500" indent="0">
              <a:buNone/>
              <a:defRPr sz="114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9/13/2024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0547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45" y="950807"/>
            <a:ext cx="5203803" cy="2060081"/>
          </a:xfrm>
        </p:spPr>
        <p:txBody>
          <a:bodyPr/>
          <a:lstStyle/>
          <a:p>
            <a:r>
              <a:rPr lang="en-US"/>
              <a:t>Click to edit Master title style</a:t>
            </a:r>
          </a:p>
        </p:txBody>
      </p:sp>
      <p:sp>
        <p:nvSpPr>
          <p:cNvPr id="3" name="Content Placeholder 2"/>
          <p:cNvSpPr>
            <a:spLocks noGrp="1"/>
          </p:cNvSpPr>
          <p:nvPr>
            <p:ph sz="half" idx="1"/>
          </p:nvPr>
        </p:nvSpPr>
        <p:spPr>
          <a:xfrm>
            <a:off x="499745" y="3369919"/>
            <a:ext cx="2531606" cy="6052926"/>
          </a:xfrm>
        </p:spPr>
        <p:txBody>
          <a:bodyPr>
            <a:normAutofit/>
          </a:bodyPr>
          <a:lstStyle>
            <a:lvl1pPr>
              <a:defRPr sz="1476"/>
            </a:lvl1pPr>
            <a:lvl2pPr>
              <a:defRPr sz="1312"/>
            </a:lvl2pPr>
            <a:lvl3pPr>
              <a:defRPr sz="1148"/>
            </a:lvl3pPr>
            <a:lvl4pPr>
              <a:defRPr sz="984"/>
            </a:lvl4pPr>
            <a:lvl5pPr>
              <a:defRPr sz="984"/>
            </a:lvl5pPr>
            <a:lvl6pPr>
              <a:defRPr sz="984"/>
            </a:lvl6pPr>
            <a:lvl7pPr>
              <a:defRPr sz="984"/>
            </a:lvl7pPr>
            <a:lvl8pPr>
              <a:defRPr sz="984"/>
            </a:lvl8pPr>
            <a:lvl9pPr>
              <a:defRPr sz="98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71941" y="3369921"/>
            <a:ext cx="2531607" cy="6052928"/>
          </a:xfrm>
        </p:spPr>
        <p:txBody>
          <a:bodyPr>
            <a:normAutofit/>
          </a:bodyPr>
          <a:lstStyle>
            <a:lvl1pPr>
              <a:defRPr sz="1476"/>
            </a:lvl1pPr>
            <a:lvl2pPr>
              <a:defRPr sz="1312"/>
            </a:lvl2pPr>
            <a:lvl3pPr>
              <a:defRPr sz="1148"/>
            </a:lvl3pPr>
            <a:lvl4pPr>
              <a:defRPr sz="984"/>
            </a:lvl4pPr>
            <a:lvl5pPr>
              <a:defRPr sz="984"/>
            </a:lvl5pPr>
            <a:lvl6pPr>
              <a:defRPr sz="984"/>
            </a:lvl6pPr>
            <a:lvl7pPr>
              <a:defRPr sz="984"/>
            </a:lvl7pPr>
            <a:lvl8pPr>
              <a:defRPr sz="984"/>
            </a:lvl8pPr>
            <a:lvl9pPr>
              <a:defRPr sz="98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14046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9745" y="950807"/>
            <a:ext cx="5203802" cy="206008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9744" y="3370533"/>
            <a:ext cx="2533707" cy="898809"/>
          </a:xfrm>
        </p:spPr>
        <p:txBody>
          <a:bodyPr anchor="b">
            <a:noAutofit/>
          </a:bodyPr>
          <a:lstStyle>
            <a:lvl1pPr marL="0" indent="0">
              <a:buNone/>
              <a:defRPr sz="1968" b="0"/>
            </a:lvl1pPr>
            <a:lvl2pPr marL="374813" indent="0">
              <a:buNone/>
              <a:defRPr sz="1640" b="1"/>
            </a:lvl2pPr>
            <a:lvl3pPr marL="749625" indent="0">
              <a:buNone/>
              <a:defRPr sz="1476" b="1"/>
            </a:lvl3pPr>
            <a:lvl4pPr marL="1124438" indent="0">
              <a:buNone/>
              <a:defRPr sz="1312" b="1"/>
            </a:lvl4pPr>
            <a:lvl5pPr marL="1499250" indent="0">
              <a:buNone/>
              <a:defRPr sz="1312" b="1"/>
            </a:lvl5pPr>
            <a:lvl6pPr marL="1874063" indent="0">
              <a:buNone/>
              <a:defRPr sz="1312" b="1"/>
            </a:lvl6pPr>
            <a:lvl7pPr marL="2248875" indent="0">
              <a:buNone/>
              <a:defRPr sz="1312" b="1"/>
            </a:lvl7pPr>
            <a:lvl8pPr marL="2623688" indent="0">
              <a:buNone/>
              <a:defRPr sz="1312" b="1"/>
            </a:lvl8pPr>
            <a:lvl9pPr marL="2998500" indent="0">
              <a:buNone/>
              <a:defRPr sz="1312" b="1"/>
            </a:lvl9pPr>
          </a:lstStyle>
          <a:p>
            <a:pPr lvl="0"/>
            <a:r>
              <a:rPr lang="en-US"/>
              <a:t>Edit Master text styles</a:t>
            </a:r>
          </a:p>
        </p:txBody>
      </p:sp>
      <p:sp>
        <p:nvSpPr>
          <p:cNvPr id="4" name="Content Placeholder 3"/>
          <p:cNvSpPr>
            <a:spLocks noGrp="1"/>
          </p:cNvSpPr>
          <p:nvPr>
            <p:ph sz="half" idx="2"/>
          </p:nvPr>
        </p:nvSpPr>
        <p:spPr>
          <a:xfrm>
            <a:off x="499744" y="4269344"/>
            <a:ext cx="2533707" cy="51535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169839" y="3370533"/>
            <a:ext cx="2533707" cy="898809"/>
          </a:xfrm>
        </p:spPr>
        <p:txBody>
          <a:bodyPr anchor="b">
            <a:noAutofit/>
          </a:bodyPr>
          <a:lstStyle>
            <a:lvl1pPr marL="0" indent="0">
              <a:buNone/>
              <a:defRPr sz="1968" b="0"/>
            </a:lvl1pPr>
            <a:lvl2pPr marL="374813" indent="0">
              <a:buNone/>
              <a:defRPr sz="1640" b="1"/>
            </a:lvl2pPr>
            <a:lvl3pPr marL="749625" indent="0">
              <a:buNone/>
              <a:defRPr sz="1476" b="1"/>
            </a:lvl3pPr>
            <a:lvl4pPr marL="1124438" indent="0">
              <a:buNone/>
              <a:defRPr sz="1312" b="1"/>
            </a:lvl4pPr>
            <a:lvl5pPr marL="1499250" indent="0">
              <a:buNone/>
              <a:defRPr sz="1312" b="1"/>
            </a:lvl5pPr>
            <a:lvl6pPr marL="1874063" indent="0">
              <a:buNone/>
              <a:defRPr sz="1312" b="1"/>
            </a:lvl6pPr>
            <a:lvl7pPr marL="2248875" indent="0">
              <a:buNone/>
              <a:defRPr sz="1312" b="1"/>
            </a:lvl7pPr>
            <a:lvl8pPr marL="2623688" indent="0">
              <a:buNone/>
              <a:defRPr sz="1312" b="1"/>
            </a:lvl8pPr>
            <a:lvl9pPr marL="2998500" indent="0">
              <a:buNone/>
              <a:defRPr sz="1312" b="1"/>
            </a:lvl9pPr>
          </a:lstStyle>
          <a:p>
            <a:pPr lvl="0"/>
            <a:r>
              <a:rPr lang="en-US"/>
              <a:t>Edit Master text styles</a:t>
            </a:r>
          </a:p>
        </p:txBody>
      </p:sp>
      <p:sp>
        <p:nvSpPr>
          <p:cNvPr id="6" name="Content Placeholder 5"/>
          <p:cNvSpPr>
            <a:spLocks noGrp="1"/>
          </p:cNvSpPr>
          <p:nvPr>
            <p:ph sz="quarter" idx="4"/>
          </p:nvPr>
        </p:nvSpPr>
        <p:spPr>
          <a:xfrm>
            <a:off x="3169839" y="4269344"/>
            <a:ext cx="2533707" cy="515350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9/13/2024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638719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9744" y="950807"/>
            <a:ext cx="5203803" cy="2060081"/>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9/13/2024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75938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3887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9744" y="2337406"/>
            <a:ext cx="2287368" cy="1994052"/>
          </a:xfrm>
        </p:spPr>
        <p:txBody>
          <a:bodyPr anchor="b">
            <a:normAutofit/>
          </a:bodyPr>
          <a:lstStyle>
            <a:lvl1pPr>
              <a:defRPr sz="1640"/>
            </a:lvl1pPr>
          </a:lstStyle>
          <a:p>
            <a:r>
              <a:rPr lang="en-US"/>
              <a:t>Click to edit Master title style</a:t>
            </a:r>
          </a:p>
        </p:txBody>
      </p:sp>
      <p:sp>
        <p:nvSpPr>
          <p:cNvPr id="3" name="Content Placeholder 2"/>
          <p:cNvSpPr>
            <a:spLocks noGrp="1"/>
          </p:cNvSpPr>
          <p:nvPr>
            <p:ph idx="1"/>
          </p:nvPr>
        </p:nvSpPr>
        <p:spPr>
          <a:xfrm>
            <a:off x="2927702" y="803141"/>
            <a:ext cx="2775845" cy="861970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9744" y="4331457"/>
            <a:ext cx="2287368" cy="4031023"/>
          </a:xfrm>
        </p:spPr>
        <p:txBody>
          <a:bodyPr>
            <a:normAutofit/>
          </a:bodyPr>
          <a:lstStyle>
            <a:lvl1pPr marL="0" indent="0">
              <a:buNone/>
              <a:defRPr sz="1148"/>
            </a:lvl1pPr>
            <a:lvl2pPr marL="281109" indent="0">
              <a:buNone/>
              <a:defRPr sz="861"/>
            </a:lvl2pPr>
            <a:lvl3pPr marL="562219" indent="0">
              <a:buNone/>
              <a:defRPr sz="738"/>
            </a:lvl3pPr>
            <a:lvl4pPr marL="843328" indent="0">
              <a:buNone/>
              <a:defRPr sz="615"/>
            </a:lvl4pPr>
            <a:lvl5pPr marL="1124438" indent="0">
              <a:buNone/>
              <a:defRPr sz="615"/>
            </a:lvl5pPr>
            <a:lvl6pPr marL="1405547" indent="0">
              <a:buNone/>
              <a:defRPr sz="615"/>
            </a:lvl6pPr>
            <a:lvl7pPr marL="1686657" indent="0">
              <a:buNone/>
              <a:defRPr sz="615"/>
            </a:lvl7pPr>
            <a:lvl8pPr marL="1967766" indent="0">
              <a:buNone/>
              <a:defRPr sz="615"/>
            </a:lvl8pPr>
            <a:lvl9pPr marL="2248875" indent="0">
              <a:buNone/>
              <a:defRPr sz="615"/>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59155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9744" y="7487602"/>
            <a:ext cx="5203803" cy="883954"/>
          </a:xfrm>
        </p:spPr>
        <p:txBody>
          <a:bodyPr anchor="b">
            <a:normAutofit/>
          </a:bodyPr>
          <a:lstStyle>
            <a:lvl1pPr algn="l">
              <a:defRPr sz="1968" b="0"/>
            </a:lvl1pPr>
          </a:lstStyle>
          <a:p>
            <a:r>
              <a:rPr lang="en-US"/>
              <a:t>Click to edit Master title style</a:t>
            </a:r>
          </a:p>
        </p:txBody>
      </p:sp>
      <p:sp>
        <p:nvSpPr>
          <p:cNvPr id="3" name="Picture Placeholder 2"/>
          <p:cNvSpPr>
            <a:spLocks noGrp="1" noChangeAspect="1"/>
          </p:cNvSpPr>
          <p:nvPr>
            <p:ph type="pic" idx="1"/>
          </p:nvPr>
        </p:nvSpPr>
        <p:spPr>
          <a:xfrm>
            <a:off x="499744" y="950807"/>
            <a:ext cx="5203803" cy="5998252"/>
          </a:xfrm>
        </p:spPr>
        <p:txBody>
          <a:bodyPr anchor="t">
            <a:normAutofit/>
          </a:bodyPr>
          <a:lstStyle>
            <a:lvl1pPr marL="0" indent="0" algn="ctr">
              <a:buNone/>
              <a:defRPr sz="1312"/>
            </a:lvl1pPr>
            <a:lvl2pPr marL="374813" indent="0">
              <a:buNone/>
              <a:defRPr sz="1312"/>
            </a:lvl2pPr>
            <a:lvl3pPr marL="749625" indent="0">
              <a:buNone/>
              <a:defRPr sz="1312"/>
            </a:lvl3pPr>
            <a:lvl4pPr marL="1124438" indent="0">
              <a:buNone/>
              <a:defRPr sz="1312"/>
            </a:lvl4pPr>
            <a:lvl5pPr marL="1499250" indent="0">
              <a:buNone/>
              <a:defRPr sz="1312"/>
            </a:lvl5pPr>
            <a:lvl6pPr marL="1874063" indent="0">
              <a:buNone/>
              <a:defRPr sz="1312"/>
            </a:lvl6pPr>
            <a:lvl7pPr marL="2248875" indent="0">
              <a:buNone/>
              <a:defRPr sz="1312"/>
            </a:lvl7pPr>
            <a:lvl8pPr marL="2623688" indent="0">
              <a:buNone/>
              <a:defRPr sz="1312"/>
            </a:lvl8pPr>
            <a:lvl9pPr marL="2998500" indent="0">
              <a:buNone/>
              <a:defRPr sz="1312"/>
            </a:lvl9pPr>
          </a:lstStyle>
          <a:p>
            <a:r>
              <a:rPr lang="en-US"/>
              <a:t>Click icon to add picture</a:t>
            </a:r>
          </a:p>
        </p:txBody>
      </p:sp>
      <p:sp>
        <p:nvSpPr>
          <p:cNvPr id="4" name="Text Placeholder 3"/>
          <p:cNvSpPr>
            <a:spLocks noGrp="1"/>
          </p:cNvSpPr>
          <p:nvPr>
            <p:ph type="body" sz="half" idx="2"/>
          </p:nvPr>
        </p:nvSpPr>
        <p:spPr>
          <a:xfrm>
            <a:off x="499744" y="8371556"/>
            <a:ext cx="5203803" cy="1051290"/>
          </a:xfrm>
        </p:spPr>
        <p:txBody>
          <a:bodyPr>
            <a:normAutofit/>
          </a:bodyPr>
          <a:lstStyle>
            <a:lvl1pPr marL="0" indent="0">
              <a:buNone/>
              <a:defRPr sz="984"/>
            </a:lvl1pPr>
            <a:lvl2pPr marL="374813" indent="0">
              <a:buNone/>
              <a:defRPr sz="984"/>
            </a:lvl2pPr>
            <a:lvl3pPr marL="749625" indent="0">
              <a:buNone/>
              <a:defRPr sz="820"/>
            </a:lvl3pPr>
            <a:lvl4pPr marL="1124438" indent="0">
              <a:buNone/>
              <a:defRPr sz="738"/>
            </a:lvl4pPr>
            <a:lvl5pPr marL="1499250" indent="0">
              <a:buNone/>
              <a:defRPr sz="738"/>
            </a:lvl5pPr>
            <a:lvl6pPr marL="1874063" indent="0">
              <a:buNone/>
              <a:defRPr sz="738"/>
            </a:lvl6pPr>
            <a:lvl7pPr marL="2248875" indent="0">
              <a:buNone/>
              <a:defRPr sz="738"/>
            </a:lvl7pPr>
            <a:lvl8pPr marL="2623688" indent="0">
              <a:buNone/>
              <a:defRPr sz="738"/>
            </a:lvl8pPr>
            <a:lvl9pPr marL="2998500" indent="0">
              <a:buNone/>
              <a:defRPr sz="738"/>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9/13/2024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545759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6941" y="-13207"/>
            <a:ext cx="7517330" cy="10722989"/>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499745" y="950807"/>
            <a:ext cx="5203802" cy="206008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99744" y="3369921"/>
            <a:ext cx="5203803" cy="60529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431185" y="9422849"/>
            <a:ext cx="560846" cy="569494"/>
          </a:xfrm>
          <a:prstGeom prst="rect">
            <a:avLst/>
          </a:prstGeom>
        </p:spPr>
        <p:txBody>
          <a:bodyPr vert="horz" lIns="91440" tIns="45720" rIns="91440" bIns="45720" rtlCol="0" anchor="ctr"/>
          <a:lstStyle>
            <a:lvl1pPr algn="r">
              <a:defRPr sz="738">
                <a:solidFill>
                  <a:schemeClr val="tx1">
                    <a:tint val="75000"/>
                  </a:schemeClr>
                </a:solidFill>
              </a:defRPr>
            </a:lvl1pPr>
          </a:lstStyle>
          <a:p>
            <a:fld id="{C764DE79-268F-4C1A-8933-263129D2AF90}" type="datetimeFigureOut">
              <a:rPr lang="en-US" smtClean="0"/>
              <a:t>9/13/2024</a:t>
            </a:fld>
            <a:endParaRPr lang="en-US"/>
          </a:p>
        </p:txBody>
      </p:sp>
      <p:sp>
        <p:nvSpPr>
          <p:cNvPr id="5" name="Footer Placeholder 4"/>
          <p:cNvSpPr>
            <a:spLocks noGrp="1"/>
          </p:cNvSpPr>
          <p:nvPr>
            <p:ph type="ftr" sz="quarter" idx="3"/>
          </p:nvPr>
        </p:nvSpPr>
        <p:spPr>
          <a:xfrm>
            <a:off x="499744" y="9422849"/>
            <a:ext cx="3789875" cy="569494"/>
          </a:xfrm>
          <a:prstGeom prst="rect">
            <a:avLst/>
          </a:prstGeom>
        </p:spPr>
        <p:txBody>
          <a:bodyPr vert="horz" lIns="91440" tIns="45720" rIns="91440" bIns="45720" rtlCol="0" anchor="ctr"/>
          <a:lstStyle>
            <a:lvl1pPr algn="l">
              <a:defRPr sz="73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283292" y="9422849"/>
            <a:ext cx="420256" cy="569494"/>
          </a:xfrm>
          <a:prstGeom prst="rect">
            <a:avLst/>
          </a:prstGeom>
        </p:spPr>
        <p:txBody>
          <a:bodyPr vert="horz" lIns="91440" tIns="45720" rIns="91440" bIns="45720" rtlCol="0" anchor="ctr"/>
          <a:lstStyle>
            <a:lvl1pPr algn="r">
              <a:defRPr sz="738">
                <a:solidFill>
                  <a:schemeClr val="accent1"/>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42166274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txStyles>
    <p:titleStyle>
      <a:lvl1pPr algn="l" defTabSz="374813" rtl="0" eaLnBrk="1" latinLnBrk="0" hangingPunct="1">
        <a:spcBef>
          <a:spcPct val="0"/>
        </a:spcBef>
        <a:buNone/>
        <a:defRPr sz="295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1109" indent="-281109" algn="l" defTabSz="374813" rtl="0" eaLnBrk="1" latinLnBrk="0" hangingPunct="1">
        <a:spcBef>
          <a:spcPts val="820"/>
        </a:spcBef>
        <a:spcAft>
          <a:spcPts val="0"/>
        </a:spcAft>
        <a:buClr>
          <a:schemeClr val="accent1"/>
        </a:buClr>
        <a:buSzPct val="80000"/>
        <a:buFont typeface="Wingdings 3" charset="2"/>
        <a:buChar char=""/>
        <a:defRPr sz="1476" kern="1200">
          <a:solidFill>
            <a:schemeClr val="tx1">
              <a:lumMod val="75000"/>
              <a:lumOff val="25000"/>
            </a:schemeClr>
          </a:solidFill>
          <a:latin typeface="+mn-lt"/>
          <a:ea typeface="+mn-ea"/>
          <a:cs typeface="+mn-cs"/>
        </a:defRPr>
      </a:lvl1pPr>
      <a:lvl2pPr marL="609070" indent="-234258" algn="l" defTabSz="374813" rtl="0" eaLnBrk="1" latinLnBrk="0" hangingPunct="1">
        <a:spcBef>
          <a:spcPts val="820"/>
        </a:spcBef>
        <a:spcAft>
          <a:spcPts val="0"/>
        </a:spcAft>
        <a:buClr>
          <a:schemeClr val="accent1"/>
        </a:buClr>
        <a:buSzPct val="80000"/>
        <a:buFont typeface="Wingdings 3" charset="2"/>
        <a:buChar char=""/>
        <a:defRPr sz="1312" kern="1200">
          <a:solidFill>
            <a:schemeClr val="tx1">
              <a:lumMod val="75000"/>
              <a:lumOff val="25000"/>
            </a:schemeClr>
          </a:solidFill>
          <a:latin typeface="+mn-lt"/>
          <a:ea typeface="+mn-ea"/>
          <a:cs typeface="+mn-cs"/>
        </a:defRPr>
      </a:lvl2pPr>
      <a:lvl3pPr marL="937031" indent="-187406" algn="l" defTabSz="374813" rtl="0" eaLnBrk="1" latinLnBrk="0" hangingPunct="1">
        <a:spcBef>
          <a:spcPts val="820"/>
        </a:spcBef>
        <a:spcAft>
          <a:spcPts val="0"/>
        </a:spcAft>
        <a:buClr>
          <a:schemeClr val="accent1"/>
        </a:buClr>
        <a:buSzPct val="80000"/>
        <a:buFont typeface="Wingdings 3" charset="2"/>
        <a:buChar char=""/>
        <a:defRPr sz="1148" kern="1200">
          <a:solidFill>
            <a:schemeClr val="tx1">
              <a:lumMod val="75000"/>
              <a:lumOff val="25000"/>
            </a:schemeClr>
          </a:solidFill>
          <a:latin typeface="+mn-lt"/>
          <a:ea typeface="+mn-ea"/>
          <a:cs typeface="+mn-cs"/>
        </a:defRPr>
      </a:lvl3pPr>
      <a:lvl4pPr marL="1311844"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4pPr>
      <a:lvl5pPr marL="1686657"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5pPr>
      <a:lvl6pPr marL="2061469"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6pPr>
      <a:lvl7pPr marL="2436282"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7pPr>
      <a:lvl8pPr marL="2811094"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8pPr>
      <a:lvl9pPr marL="3185907" indent="-187406" algn="l" defTabSz="374813" rtl="0" eaLnBrk="1" latinLnBrk="0" hangingPunct="1">
        <a:spcBef>
          <a:spcPts val="820"/>
        </a:spcBef>
        <a:spcAft>
          <a:spcPts val="0"/>
        </a:spcAft>
        <a:buClr>
          <a:schemeClr val="accent1"/>
        </a:buClr>
        <a:buSzPct val="80000"/>
        <a:buFont typeface="Wingdings 3" charset="2"/>
        <a:buChar char=""/>
        <a:defRPr sz="984" kern="1200">
          <a:solidFill>
            <a:schemeClr val="tx1">
              <a:lumMod val="75000"/>
              <a:lumOff val="25000"/>
            </a:schemeClr>
          </a:solidFill>
          <a:latin typeface="+mn-lt"/>
          <a:ea typeface="+mn-ea"/>
          <a:cs typeface="+mn-cs"/>
        </a:defRPr>
      </a:lvl9pPr>
    </p:bodyStyle>
    <p:otherStyle>
      <a:defPPr>
        <a:defRPr lang="en-US"/>
      </a:defPPr>
      <a:lvl1pPr marL="0" algn="l" defTabSz="374813" rtl="0" eaLnBrk="1" latinLnBrk="0" hangingPunct="1">
        <a:defRPr sz="1476" kern="1200">
          <a:solidFill>
            <a:schemeClr val="tx1"/>
          </a:solidFill>
          <a:latin typeface="+mn-lt"/>
          <a:ea typeface="+mn-ea"/>
          <a:cs typeface="+mn-cs"/>
        </a:defRPr>
      </a:lvl1pPr>
      <a:lvl2pPr marL="374813" algn="l" defTabSz="374813" rtl="0" eaLnBrk="1" latinLnBrk="0" hangingPunct="1">
        <a:defRPr sz="1476" kern="1200">
          <a:solidFill>
            <a:schemeClr val="tx1"/>
          </a:solidFill>
          <a:latin typeface="+mn-lt"/>
          <a:ea typeface="+mn-ea"/>
          <a:cs typeface="+mn-cs"/>
        </a:defRPr>
      </a:lvl2pPr>
      <a:lvl3pPr marL="749625" algn="l" defTabSz="374813" rtl="0" eaLnBrk="1" latinLnBrk="0" hangingPunct="1">
        <a:defRPr sz="1476" kern="1200">
          <a:solidFill>
            <a:schemeClr val="tx1"/>
          </a:solidFill>
          <a:latin typeface="+mn-lt"/>
          <a:ea typeface="+mn-ea"/>
          <a:cs typeface="+mn-cs"/>
        </a:defRPr>
      </a:lvl3pPr>
      <a:lvl4pPr marL="1124438" algn="l" defTabSz="374813" rtl="0" eaLnBrk="1" latinLnBrk="0" hangingPunct="1">
        <a:defRPr sz="1476" kern="1200">
          <a:solidFill>
            <a:schemeClr val="tx1"/>
          </a:solidFill>
          <a:latin typeface="+mn-lt"/>
          <a:ea typeface="+mn-ea"/>
          <a:cs typeface="+mn-cs"/>
        </a:defRPr>
      </a:lvl4pPr>
      <a:lvl5pPr marL="1499250" algn="l" defTabSz="374813" rtl="0" eaLnBrk="1" latinLnBrk="0" hangingPunct="1">
        <a:defRPr sz="1476" kern="1200">
          <a:solidFill>
            <a:schemeClr val="tx1"/>
          </a:solidFill>
          <a:latin typeface="+mn-lt"/>
          <a:ea typeface="+mn-ea"/>
          <a:cs typeface="+mn-cs"/>
        </a:defRPr>
      </a:lvl5pPr>
      <a:lvl6pPr marL="1874063" algn="l" defTabSz="374813" rtl="0" eaLnBrk="1" latinLnBrk="0" hangingPunct="1">
        <a:defRPr sz="1476" kern="1200">
          <a:solidFill>
            <a:schemeClr val="tx1"/>
          </a:solidFill>
          <a:latin typeface="+mn-lt"/>
          <a:ea typeface="+mn-ea"/>
          <a:cs typeface="+mn-cs"/>
        </a:defRPr>
      </a:lvl6pPr>
      <a:lvl7pPr marL="2248875" algn="l" defTabSz="374813" rtl="0" eaLnBrk="1" latinLnBrk="0" hangingPunct="1">
        <a:defRPr sz="1476" kern="1200">
          <a:solidFill>
            <a:schemeClr val="tx1"/>
          </a:solidFill>
          <a:latin typeface="+mn-lt"/>
          <a:ea typeface="+mn-ea"/>
          <a:cs typeface="+mn-cs"/>
        </a:defRPr>
      </a:lvl7pPr>
      <a:lvl8pPr marL="2623688" algn="l" defTabSz="374813" rtl="0" eaLnBrk="1" latinLnBrk="0" hangingPunct="1">
        <a:defRPr sz="1476" kern="1200">
          <a:solidFill>
            <a:schemeClr val="tx1"/>
          </a:solidFill>
          <a:latin typeface="+mn-lt"/>
          <a:ea typeface="+mn-ea"/>
          <a:cs typeface="+mn-cs"/>
        </a:defRPr>
      </a:lvl8pPr>
      <a:lvl9pPr marL="2998500" algn="l" defTabSz="374813" rtl="0" eaLnBrk="1" latinLnBrk="0" hangingPunct="1">
        <a:defRPr sz="147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28857D-634C-4E0D-91C0-80A48CFF9382}"/>
              </a:ext>
            </a:extLst>
          </p:cNvPr>
          <p:cNvPicPr>
            <a:picLocks noChangeAspect="1"/>
          </p:cNvPicPr>
          <p:nvPr/>
        </p:nvPicPr>
        <p:blipFill rotWithShape="1">
          <a:blip r:embed="rId3"/>
          <a:srcRect l="396" t="3064" r="486" b="2326"/>
          <a:stretch/>
        </p:blipFill>
        <p:spPr>
          <a:xfrm>
            <a:off x="215900" y="190501"/>
            <a:ext cx="7010400" cy="1538288"/>
          </a:xfrm>
          <a:prstGeom prst="rect">
            <a:avLst/>
          </a:prstGeom>
        </p:spPr>
      </p:pic>
      <p:pic>
        <p:nvPicPr>
          <p:cNvPr id="5" name="Picture 4">
            <a:extLst>
              <a:ext uri="{FF2B5EF4-FFF2-40B4-BE49-F238E27FC236}">
                <a16:creationId xmlns:a16="http://schemas.microsoft.com/office/drawing/2014/main" id="{C2773713-4A37-4D6D-A457-A887A7FE83FE}"/>
              </a:ext>
            </a:extLst>
          </p:cNvPr>
          <p:cNvPicPr>
            <a:picLocks noChangeAspect="1"/>
          </p:cNvPicPr>
          <p:nvPr/>
        </p:nvPicPr>
        <p:blipFill rotWithShape="1">
          <a:blip r:embed="rId4"/>
          <a:srcRect l="317" t="3391" r="178" b="2762"/>
          <a:stretch/>
        </p:blipFill>
        <p:spPr>
          <a:xfrm>
            <a:off x="352425" y="9965531"/>
            <a:ext cx="6800850" cy="592932"/>
          </a:xfrm>
          <a:prstGeom prst="rect">
            <a:avLst/>
          </a:prstGeom>
        </p:spPr>
      </p:pic>
      <p:cxnSp>
        <p:nvCxnSpPr>
          <p:cNvPr id="10" name="Straight Connector 9">
            <a:extLst>
              <a:ext uri="{FF2B5EF4-FFF2-40B4-BE49-F238E27FC236}">
                <a16:creationId xmlns:a16="http://schemas.microsoft.com/office/drawing/2014/main" id="{EB612955-C401-4502-8487-F42AF4CC7FCA}"/>
              </a:ext>
            </a:extLst>
          </p:cNvPr>
          <p:cNvCxnSpPr/>
          <p:nvPr/>
        </p:nvCxnSpPr>
        <p:spPr>
          <a:xfrm>
            <a:off x="1737388" y="190501"/>
            <a:ext cx="0" cy="1538288"/>
          </a:xfrm>
          <a:prstGeom prst="line">
            <a:avLst/>
          </a:prstGeom>
          <a:ln>
            <a:solidFill>
              <a:srgbClr val="F1CA7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8583F7-5E0C-491D-8F6F-273A702504B3}"/>
              </a:ext>
            </a:extLst>
          </p:cNvPr>
          <p:cNvCxnSpPr>
            <a:cxnSpLocks/>
          </p:cNvCxnSpPr>
          <p:nvPr/>
        </p:nvCxnSpPr>
        <p:spPr>
          <a:xfrm>
            <a:off x="5695239" y="190501"/>
            <a:ext cx="0" cy="15382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EBB1081-06C4-4938-8157-FDD4C8EEDD6A}"/>
              </a:ext>
            </a:extLst>
          </p:cNvPr>
          <p:cNvSpPr/>
          <p:nvPr/>
        </p:nvSpPr>
        <p:spPr>
          <a:xfrm>
            <a:off x="215900" y="190501"/>
            <a:ext cx="7010400" cy="15382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6353D5D-7CB7-5100-B9E1-CC5DFF10A28E}"/>
              </a:ext>
            </a:extLst>
          </p:cNvPr>
          <p:cNvSpPr txBox="1"/>
          <p:nvPr/>
        </p:nvSpPr>
        <p:spPr>
          <a:xfrm>
            <a:off x="135713" y="1690285"/>
            <a:ext cx="5366178" cy="800219"/>
          </a:xfrm>
          <a:prstGeom prst="rect">
            <a:avLst/>
          </a:prstGeom>
          <a:noFill/>
          <a:ln>
            <a:noFill/>
          </a:ln>
        </p:spPr>
        <p:txBody>
          <a:bodyPr wrap="square" lIns="91440" tIns="45720" rIns="91440" bIns="45720" rtlCol="0" anchor="t">
            <a:spAutoFit/>
          </a:bodyPr>
          <a:lstStyle/>
          <a:p>
            <a:pPr algn="r"/>
            <a:endParaRPr lang="en-GB" sz="1400" b="1" dirty="0"/>
          </a:p>
          <a:p>
            <a:r>
              <a:rPr lang="en-GB" sz="1200" dirty="0"/>
              <a:t>Dear Parents, Carers and Pupils,</a:t>
            </a:r>
            <a:r>
              <a:rPr lang="en-GB" sz="1200" i="1" dirty="0"/>
              <a:t>	</a:t>
            </a:r>
            <a:r>
              <a:rPr lang="en-GB" sz="1050" i="1" dirty="0"/>
              <a:t>						</a:t>
            </a:r>
          </a:p>
          <a:p>
            <a:pPr algn="r"/>
            <a:endParaRPr lang="en-GB" sz="2000" b="1" i="1" dirty="0">
              <a:solidFill>
                <a:srgbClr val="0070C0"/>
              </a:solidFill>
            </a:endParaRPr>
          </a:p>
        </p:txBody>
      </p:sp>
      <p:sp>
        <p:nvSpPr>
          <p:cNvPr id="7" name="TextBox 6">
            <a:extLst>
              <a:ext uri="{FF2B5EF4-FFF2-40B4-BE49-F238E27FC236}">
                <a16:creationId xmlns:a16="http://schemas.microsoft.com/office/drawing/2014/main" id="{FB2948B9-5A7E-4946-2D1C-F45462A2B8F6}"/>
              </a:ext>
            </a:extLst>
          </p:cNvPr>
          <p:cNvSpPr txBox="1"/>
          <p:nvPr/>
        </p:nvSpPr>
        <p:spPr>
          <a:xfrm>
            <a:off x="1935805" y="306009"/>
            <a:ext cx="3759434" cy="1200329"/>
          </a:xfrm>
          <a:prstGeom prst="rect">
            <a:avLst/>
          </a:prstGeom>
          <a:noFill/>
        </p:spPr>
        <p:txBody>
          <a:bodyPr wrap="square" lIns="91440" tIns="45720" rIns="91440" bIns="45720" rtlCol="0" anchor="t">
            <a:spAutoFit/>
          </a:bodyPr>
          <a:lstStyle/>
          <a:p>
            <a:pPr algn="ctr"/>
            <a:r>
              <a:rPr lang="en-GB" sz="3600" dirty="0"/>
              <a:t>September 2024</a:t>
            </a:r>
            <a:endParaRPr lang="en-US" sz="3600" dirty="0"/>
          </a:p>
          <a:p>
            <a:pPr algn="ctr"/>
            <a:r>
              <a:rPr lang="en-GB" sz="3600" dirty="0"/>
              <a:t>Newsletter </a:t>
            </a:r>
          </a:p>
        </p:txBody>
      </p:sp>
      <p:pic>
        <p:nvPicPr>
          <p:cNvPr id="13" name="Picture 12">
            <a:extLst>
              <a:ext uri="{FF2B5EF4-FFF2-40B4-BE49-F238E27FC236}">
                <a16:creationId xmlns:a16="http://schemas.microsoft.com/office/drawing/2014/main" id="{25A7C61F-ACF7-EB3D-CB09-11CD23BCAF34}"/>
              </a:ext>
            </a:extLst>
          </p:cNvPr>
          <p:cNvPicPr>
            <a:picLocks noChangeAspect="1"/>
          </p:cNvPicPr>
          <p:nvPr/>
        </p:nvPicPr>
        <p:blipFill>
          <a:blip r:embed="rId5"/>
          <a:stretch>
            <a:fillRect/>
          </a:stretch>
        </p:blipFill>
        <p:spPr>
          <a:xfrm>
            <a:off x="6696118" y="4551426"/>
            <a:ext cx="625033" cy="644875"/>
          </a:xfrm>
          <a:prstGeom prst="rect">
            <a:avLst/>
          </a:prstGeom>
        </p:spPr>
      </p:pic>
      <p:pic>
        <p:nvPicPr>
          <p:cNvPr id="9" name="Picture 8">
            <a:extLst>
              <a:ext uri="{FF2B5EF4-FFF2-40B4-BE49-F238E27FC236}">
                <a16:creationId xmlns:a16="http://schemas.microsoft.com/office/drawing/2014/main" id="{3803197A-FC69-42C1-A66A-46BBA9A7C769}"/>
              </a:ext>
            </a:extLst>
          </p:cNvPr>
          <p:cNvPicPr>
            <a:picLocks noChangeAspect="1"/>
          </p:cNvPicPr>
          <p:nvPr/>
        </p:nvPicPr>
        <p:blipFill>
          <a:blip r:embed="rId6"/>
          <a:stretch>
            <a:fillRect/>
          </a:stretch>
        </p:blipFill>
        <p:spPr>
          <a:xfrm>
            <a:off x="6695607" y="3548748"/>
            <a:ext cx="564010" cy="811276"/>
          </a:xfrm>
          <a:prstGeom prst="rect">
            <a:avLst/>
          </a:prstGeom>
        </p:spPr>
      </p:pic>
      <p:pic>
        <p:nvPicPr>
          <p:cNvPr id="16" name="Picture 15">
            <a:extLst>
              <a:ext uri="{FF2B5EF4-FFF2-40B4-BE49-F238E27FC236}">
                <a16:creationId xmlns:a16="http://schemas.microsoft.com/office/drawing/2014/main" id="{9C7384D2-58D9-461A-912F-5957BD5FDD8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06328" y="154846"/>
            <a:ext cx="1594601" cy="1573943"/>
          </a:xfrm>
          <a:prstGeom prst="rect">
            <a:avLst/>
          </a:prstGeom>
          <a:noFill/>
          <a:ln>
            <a:noFill/>
          </a:ln>
        </p:spPr>
      </p:pic>
      <p:sp>
        <p:nvSpPr>
          <p:cNvPr id="17" name="TextBox 16">
            <a:extLst>
              <a:ext uri="{FF2B5EF4-FFF2-40B4-BE49-F238E27FC236}">
                <a16:creationId xmlns:a16="http://schemas.microsoft.com/office/drawing/2014/main" id="{D3D0B1D1-265E-4847-ADC7-DCCCB8F9FC6A}"/>
              </a:ext>
            </a:extLst>
          </p:cNvPr>
          <p:cNvSpPr txBox="1"/>
          <p:nvPr/>
        </p:nvSpPr>
        <p:spPr>
          <a:xfrm>
            <a:off x="3589971" y="4343577"/>
            <a:ext cx="2735840" cy="3416320"/>
          </a:xfrm>
          <a:prstGeom prst="rect">
            <a:avLst/>
          </a:prstGeom>
          <a:noFill/>
        </p:spPr>
        <p:txBody>
          <a:bodyPr wrap="square" rtlCol="0">
            <a:spAutoFit/>
          </a:bodyPr>
          <a:lstStyle/>
          <a:p>
            <a:pPr algn="just"/>
            <a:r>
              <a:rPr lang="en-US" sz="1200" dirty="0"/>
              <a:t>In our ongoing efforts to support all pupils, regardless of their circumstances, we've invested in an exciting piece of technology – the AV1 school robot! This innovative tool allows pupils who are unable to attend school in person, due to medical treatment or recovery, to participate fully in classroom activities. AV1 acts as their eyes and ears, enabling them to listen, watch, ask questions, and join discussions from wherever they are. We'll be introducing AV1 to our classrooms over the coming weeks, ensuring that every pupil has the opportunity to engage in both the educational and social aspects of school life.</a:t>
            </a:r>
            <a:endParaRPr lang="en-GB" sz="1200" dirty="0"/>
          </a:p>
        </p:txBody>
      </p:sp>
      <p:sp>
        <p:nvSpPr>
          <p:cNvPr id="6" name="TextBox 5">
            <a:extLst>
              <a:ext uri="{FF2B5EF4-FFF2-40B4-BE49-F238E27FC236}">
                <a16:creationId xmlns:a16="http://schemas.microsoft.com/office/drawing/2014/main" id="{6D224960-2C0A-AFE7-0A79-6D85609EDE5A}"/>
              </a:ext>
            </a:extLst>
          </p:cNvPr>
          <p:cNvSpPr txBox="1"/>
          <p:nvPr/>
        </p:nvSpPr>
        <p:spPr>
          <a:xfrm>
            <a:off x="215900" y="2211185"/>
            <a:ext cx="3000176" cy="1938992"/>
          </a:xfrm>
          <a:prstGeom prst="rect">
            <a:avLst/>
          </a:prstGeom>
          <a:noFill/>
        </p:spPr>
        <p:txBody>
          <a:bodyPr wrap="square" rtlCol="0">
            <a:spAutoFit/>
          </a:bodyPr>
          <a:lstStyle/>
          <a:p>
            <a:pPr algn="just"/>
            <a:r>
              <a:rPr lang="en-US" sz="1200" dirty="0"/>
              <a:t>As we embark on this new term, I'm filled with excitement about the positive changes and growth we're experiencing at our school. It's heartening to see our pupils settling into their new classrooms, embracing the fresh surroundings with enthusiasm. The new café, toilet facilities, and medical room have been particularly well-received, enhancing our learning environment.</a:t>
            </a:r>
            <a:endParaRPr lang="en-GB" sz="1200" dirty="0"/>
          </a:p>
        </p:txBody>
      </p:sp>
      <p:pic>
        <p:nvPicPr>
          <p:cNvPr id="11" name="Picture 10">
            <a:extLst>
              <a:ext uri="{FF2B5EF4-FFF2-40B4-BE49-F238E27FC236}">
                <a16:creationId xmlns:a16="http://schemas.microsoft.com/office/drawing/2014/main" id="{FA75BD5D-7905-9F21-DE3C-949C31BE4177}"/>
              </a:ext>
            </a:extLst>
          </p:cNvPr>
          <p:cNvPicPr>
            <a:picLocks noChangeAspect="1"/>
          </p:cNvPicPr>
          <p:nvPr/>
        </p:nvPicPr>
        <p:blipFill>
          <a:blip r:embed="rId8"/>
          <a:stretch>
            <a:fillRect/>
          </a:stretch>
        </p:blipFill>
        <p:spPr>
          <a:xfrm>
            <a:off x="3295876" y="2048053"/>
            <a:ext cx="2965228" cy="2073073"/>
          </a:xfrm>
          <a:prstGeom prst="rect">
            <a:avLst/>
          </a:prstGeom>
        </p:spPr>
      </p:pic>
      <p:sp>
        <p:nvSpPr>
          <p:cNvPr id="18" name="TextBox 17">
            <a:extLst>
              <a:ext uri="{FF2B5EF4-FFF2-40B4-BE49-F238E27FC236}">
                <a16:creationId xmlns:a16="http://schemas.microsoft.com/office/drawing/2014/main" id="{ECC9DD75-B166-C129-0F22-72663B4720C3}"/>
              </a:ext>
            </a:extLst>
          </p:cNvPr>
          <p:cNvSpPr txBox="1"/>
          <p:nvPr/>
        </p:nvSpPr>
        <p:spPr>
          <a:xfrm>
            <a:off x="443893" y="7896421"/>
            <a:ext cx="3765664" cy="2031325"/>
          </a:xfrm>
          <a:prstGeom prst="rect">
            <a:avLst/>
          </a:prstGeom>
          <a:noFill/>
        </p:spPr>
        <p:txBody>
          <a:bodyPr wrap="square">
            <a:spAutoFit/>
          </a:bodyPr>
          <a:lstStyle/>
          <a:p>
            <a:r>
              <a:rPr lang="en-US" sz="1200" dirty="0"/>
              <a:t>Our first whole school assembly of the academic year, led by </a:t>
            </a:r>
            <a:r>
              <a:rPr lang="en-US" sz="1200" dirty="0" err="1"/>
              <a:t>Mrs</a:t>
            </a:r>
            <a:r>
              <a:rPr lang="en-US" sz="1200" dirty="0"/>
              <a:t> Blake our new Assistant Head and SENDCO, was a resounding success. We've chosen 'Don't Stop Believing' as our school song for this term – a fitting choice that encapsulates the spirit of perseverance and hope that we foster here at The Sullivan Centre. To make our singing even more inclusive, we're learning the Makaton signs to accompany the lyrics, allowing everyone to join in and express themselves</a:t>
            </a:r>
            <a:r>
              <a:rPr lang="en-US" dirty="0"/>
              <a:t>.</a:t>
            </a:r>
            <a:endParaRPr lang="en-GB" dirty="0"/>
          </a:p>
        </p:txBody>
      </p:sp>
      <p:pic>
        <p:nvPicPr>
          <p:cNvPr id="20" name="Picture 19">
            <a:extLst>
              <a:ext uri="{FF2B5EF4-FFF2-40B4-BE49-F238E27FC236}">
                <a16:creationId xmlns:a16="http://schemas.microsoft.com/office/drawing/2014/main" id="{C9BF820C-C9D2-605B-9868-14FFF26E75B9}"/>
              </a:ext>
            </a:extLst>
          </p:cNvPr>
          <p:cNvPicPr>
            <a:picLocks noChangeAspect="1"/>
          </p:cNvPicPr>
          <p:nvPr/>
        </p:nvPicPr>
        <p:blipFill>
          <a:blip r:embed="rId9"/>
          <a:stretch>
            <a:fillRect/>
          </a:stretch>
        </p:blipFill>
        <p:spPr>
          <a:xfrm>
            <a:off x="655534" y="4581984"/>
            <a:ext cx="2560542" cy="1844200"/>
          </a:xfrm>
          <a:prstGeom prst="rect">
            <a:avLst/>
          </a:prstGeom>
          <a:ln w="38100">
            <a:gradFill>
              <a:gsLst>
                <a:gs pos="0">
                  <a:srgbClr val="1F2D2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6" name="Picture 25">
            <a:extLst>
              <a:ext uri="{FF2B5EF4-FFF2-40B4-BE49-F238E27FC236}">
                <a16:creationId xmlns:a16="http://schemas.microsoft.com/office/drawing/2014/main" id="{166C2BDC-9C0D-42B6-CCC8-A6A874107F81}"/>
              </a:ext>
            </a:extLst>
          </p:cNvPr>
          <p:cNvPicPr>
            <a:picLocks noChangeAspect="1"/>
          </p:cNvPicPr>
          <p:nvPr/>
        </p:nvPicPr>
        <p:blipFill>
          <a:blip r:embed="rId10"/>
          <a:stretch>
            <a:fillRect/>
          </a:stretch>
        </p:blipFill>
        <p:spPr>
          <a:xfrm>
            <a:off x="655534" y="6550384"/>
            <a:ext cx="2560542" cy="1221836"/>
          </a:xfrm>
          <a:prstGeom prst="rect">
            <a:avLst/>
          </a:prstGeom>
        </p:spPr>
      </p:pic>
      <p:pic>
        <p:nvPicPr>
          <p:cNvPr id="27" name="Picture 26">
            <a:extLst>
              <a:ext uri="{FF2B5EF4-FFF2-40B4-BE49-F238E27FC236}">
                <a16:creationId xmlns:a16="http://schemas.microsoft.com/office/drawing/2014/main" id="{B86D8CC2-FFA9-6D1A-F815-A88B7A56DFAC}"/>
              </a:ext>
            </a:extLst>
          </p:cNvPr>
          <p:cNvPicPr>
            <a:picLocks noChangeAspect="1"/>
          </p:cNvPicPr>
          <p:nvPr/>
        </p:nvPicPr>
        <p:blipFill>
          <a:blip r:embed="rId11"/>
          <a:srcRect t="19565" b="6464"/>
          <a:stretch/>
        </p:blipFill>
        <p:spPr>
          <a:xfrm>
            <a:off x="4252741" y="7748473"/>
            <a:ext cx="2172374" cy="2142554"/>
          </a:xfrm>
          <a:prstGeom prst="rect">
            <a:avLst/>
          </a:prstGeom>
        </p:spPr>
      </p:pic>
    </p:spTree>
    <p:extLst>
      <p:ext uri="{BB962C8B-B14F-4D97-AF65-F5344CB8AC3E}">
        <p14:creationId xmlns:p14="http://schemas.microsoft.com/office/powerpoint/2010/main" val="276636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Tm="5000">
        <p15:prstTrans prst="peelOff"/>
      </p:transition>
    </mc:Choice>
    <mc:Fallback xmlns="">
      <p:transition advTm="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773713-4A37-4D6D-A457-A887A7FE83FE}"/>
              </a:ext>
            </a:extLst>
          </p:cNvPr>
          <p:cNvPicPr>
            <a:picLocks noChangeAspect="1"/>
          </p:cNvPicPr>
          <p:nvPr/>
        </p:nvPicPr>
        <p:blipFill rotWithShape="1">
          <a:blip r:embed="rId2"/>
          <a:srcRect l="317" t="3391" r="178" b="2762"/>
          <a:stretch/>
        </p:blipFill>
        <p:spPr>
          <a:xfrm>
            <a:off x="352425" y="9965531"/>
            <a:ext cx="6800850" cy="592932"/>
          </a:xfrm>
          <a:prstGeom prst="rect">
            <a:avLst/>
          </a:prstGeom>
        </p:spPr>
      </p:pic>
      <p:sp>
        <p:nvSpPr>
          <p:cNvPr id="9" name="TextBox 8">
            <a:extLst>
              <a:ext uri="{FF2B5EF4-FFF2-40B4-BE49-F238E27FC236}">
                <a16:creationId xmlns:a16="http://schemas.microsoft.com/office/drawing/2014/main" id="{68ECF5AA-A15A-3A95-60B2-56FCF902DE6F}"/>
              </a:ext>
            </a:extLst>
          </p:cNvPr>
          <p:cNvSpPr txBox="1"/>
          <p:nvPr/>
        </p:nvSpPr>
        <p:spPr>
          <a:xfrm>
            <a:off x="292827" y="6768207"/>
            <a:ext cx="6996881" cy="3970318"/>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t>Date For Your Diary</a:t>
            </a:r>
          </a:p>
          <a:p>
            <a:r>
              <a:rPr lang="en-US" b="1" dirty="0"/>
              <a:t>Friday 20</a:t>
            </a:r>
            <a:r>
              <a:rPr lang="en-US" b="1" baseline="30000" dirty="0"/>
              <a:t>th</a:t>
            </a:r>
            <a:r>
              <a:rPr lang="en-US" b="1" dirty="0"/>
              <a:t> September-Jeans for Genes Day- </a:t>
            </a:r>
            <a:r>
              <a:rPr lang="en-US" dirty="0"/>
              <a:t>Pupils invited to come in jeans</a:t>
            </a:r>
          </a:p>
          <a:p>
            <a:r>
              <a:rPr lang="en-US" b="1" dirty="0"/>
              <a:t>Monday 30</a:t>
            </a:r>
            <a:r>
              <a:rPr lang="en-US" b="1" baseline="30000" dirty="0"/>
              <a:t>th</a:t>
            </a:r>
            <a:r>
              <a:rPr lang="en-US" b="1" dirty="0"/>
              <a:t> September- School Surgery </a:t>
            </a:r>
            <a:r>
              <a:rPr lang="en-US" dirty="0"/>
              <a:t>3.30-5.30pm (Virtual)</a:t>
            </a:r>
          </a:p>
          <a:p>
            <a:r>
              <a:rPr lang="en-US" b="1" dirty="0"/>
              <a:t>Wednesday 9th October- Careers </a:t>
            </a:r>
            <a:r>
              <a:rPr lang="en-US" b="1"/>
              <a:t>Coffee morning </a:t>
            </a:r>
            <a:r>
              <a:rPr lang="en-US" b="1" dirty="0"/>
              <a:t>drop in- </a:t>
            </a:r>
            <a:r>
              <a:rPr lang="en-US" dirty="0"/>
              <a:t>your chance to pop into school to discuss anything careers related with our Careers Team</a:t>
            </a:r>
          </a:p>
          <a:p>
            <a:r>
              <a:rPr lang="en-US" b="1" dirty="0"/>
              <a:t>Thursday 10</a:t>
            </a:r>
            <a:r>
              <a:rPr lang="en-US" b="1" baseline="30000" dirty="0"/>
              <a:t>th</a:t>
            </a:r>
            <a:r>
              <a:rPr lang="en-US" b="1" dirty="0"/>
              <a:t> October- World Mental Health Day- </a:t>
            </a:r>
            <a:r>
              <a:rPr lang="en-US" dirty="0"/>
              <a:t>Wear Yellow</a:t>
            </a:r>
          </a:p>
          <a:p>
            <a:r>
              <a:rPr lang="en-US" b="1" dirty="0"/>
              <a:t>Thursday 17</a:t>
            </a:r>
            <a:r>
              <a:rPr lang="en-US" b="1" baseline="30000" dirty="0"/>
              <a:t>th</a:t>
            </a:r>
            <a:r>
              <a:rPr lang="en-US" b="1" dirty="0"/>
              <a:t> October- Foundations Live Event </a:t>
            </a:r>
            <a:r>
              <a:rPr lang="en-US" dirty="0"/>
              <a:t>Bishop Burton (Year 11 only)</a:t>
            </a:r>
          </a:p>
          <a:p>
            <a:r>
              <a:rPr lang="en-US" b="1" dirty="0"/>
              <a:t>Friday October 25</a:t>
            </a:r>
            <a:r>
              <a:rPr lang="en-US" b="1" baseline="30000" dirty="0"/>
              <a:t>th</a:t>
            </a:r>
            <a:r>
              <a:rPr lang="en-US" b="1" dirty="0"/>
              <a:t>- Proud Parents event </a:t>
            </a:r>
            <a:r>
              <a:rPr lang="en-US" dirty="0"/>
              <a:t>10am-11.30am</a:t>
            </a:r>
          </a:p>
          <a:p>
            <a:endParaRPr lang="en-US" dirty="0"/>
          </a:p>
          <a:p>
            <a:endParaRPr lang="en-US" b="1" u="sng" dirty="0"/>
          </a:p>
          <a:p>
            <a:endParaRPr lang="en-GB" dirty="0"/>
          </a:p>
        </p:txBody>
      </p:sp>
      <p:sp>
        <p:nvSpPr>
          <p:cNvPr id="11" name="TextBox 10">
            <a:extLst>
              <a:ext uri="{FF2B5EF4-FFF2-40B4-BE49-F238E27FC236}">
                <a16:creationId xmlns:a16="http://schemas.microsoft.com/office/drawing/2014/main" id="{91E8D8AD-1B8E-ABC3-6DD9-A91106B46FDC}"/>
              </a:ext>
            </a:extLst>
          </p:cNvPr>
          <p:cNvSpPr txBox="1"/>
          <p:nvPr/>
        </p:nvSpPr>
        <p:spPr>
          <a:xfrm>
            <a:off x="8858113" y="3669491"/>
            <a:ext cx="2245258" cy="369332"/>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4" name="Picture 3" descr="A pink rectangular sign with black text&#10;&#10;Description automatically generated">
            <a:extLst>
              <a:ext uri="{FF2B5EF4-FFF2-40B4-BE49-F238E27FC236}">
                <a16:creationId xmlns:a16="http://schemas.microsoft.com/office/drawing/2014/main" id="{BF650EAA-4545-6AE4-240F-293110251CBA}"/>
              </a:ext>
            </a:extLst>
          </p:cNvPr>
          <p:cNvPicPr>
            <a:picLocks noChangeAspect="1"/>
          </p:cNvPicPr>
          <p:nvPr/>
        </p:nvPicPr>
        <p:blipFill>
          <a:blip r:embed="rId3"/>
          <a:stretch>
            <a:fillRect/>
          </a:stretch>
        </p:blipFill>
        <p:spPr>
          <a:xfrm>
            <a:off x="292827" y="5890313"/>
            <a:ext cx="2462300" cy="690952"/>
          </a:xfrm>
          <a:prstGeom prst="rect">
            <a:avLst/>
          </a:prstGeom>
        </p:spPr>
      </p:pic>
      <p:sp>
        <p:nvSpPr>
          <p:cNvPr id="13" name="TextBox 12">
            <a:extLst>
              <a:ext uri="{FF2B5EF4-FFF2-40B4-BE49-F238E27FC236}">
                <a16:creationId xmlns:a16="http://schemas.microsoft.com/office/drawing/2014/main" id="{74AEADDB-DBC0-A09C-AA63-ED1EFE227C97}"/>
              </a:ext>
            </a:extLst>
          </p:cNvPr>
          <p:cNvSpPr txBox="1"/>
          <p:nvPr/>
        </p:nvSpPr>
        <p:spPr>
          <a:xfrm>
            <a:off x="3098661" y="5713518"/>
            <a:ext cx="4054614" cy="830997"/>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t>PE KITS</a:t>
            </a:r>
          </a:p>
          <a:p>
            <a:r>
              <a:rPr lang="en-US" sz="1200" b="1" dirty="0"/>
              <a:t>Pupils who have PE on a Monday or Thursday may wear PE kits to school that day. If you are not sure, please contact the school.</a:t>
            </a:r>
            <a:endParaRPr lang="en-US" sz="1200" dirty="0"/>
          </a:p>
        </p:txBody>
      </p:sp>
      <p:sp>
        <p:nvSpPr>
          <p:cNvPr id="2" name="TextBox 1">
            <a:extLst>
              <a:ext uri="{FF2B5EF4-FFF2-40B4-BE49-F238E27FC236}">
                <a16:creationId xmlns:a16="http://schemas.microsoft.com/office/drawing/2014/main" id="{2E66A4FA-ADCD-44AF-B52A-F7ACFC5B1560}"/>
              </a:ext>
            </a:extLst>
          </p:cNvPr>
          <p:cNvSpPr txBox="1"/>
          <p:nvPr/>
        </p:nvSpPr>
        <p:spPr>
          <a:xfrm>
            <a:off x="366018" y="4383983"/>
            <a:ext cx="2142699" cy="1200329"/>
          </a:xfrm>
          <a:prstGeom prst="rect">
            <a:avLst/>
          </a:prstGeom>
          <a:solidFill>
            <a:schemeClr val="bg2">
              <a:lumMod val="40000"/>
              <a:lumOff val="60000"/>
            </a:schemeClr>
          </a:solidFill>
        </p:spPr>
        <p:txBody>
          <a:bodyPr wrap="square" rtlCol="0">
            <a:spAutoFit/>
          </a:bodyPr>
          <a:lstStyle/>
          <a:p>
            <a:pPr algn="ctr"/>
            <a:r>
              <a:rPr lang="en-GB" dirty="0"/>
              <a:t>Mrs Megan Cook is our Attendance and Welfare Officer.</a:t>
            </a:r>
          </a:p>
        </p:txBody>
      </p:sp>
      <p:sp>
        <p:nvSpPr>
          <p:cNvPr id="15" name="TextBox 14">
            <a:extLst>
              <a:ext uri="{FF2B5EF4-FFF2-40B4-BE49-F238E27FC236}">
                <a16:creationId xmlns:a16="http://schemas.microsoft.com/office/drawing/2014/main" id="{9C2B6EE8-8CEC-4C4F-8A6A-6EC67DBBC6E7}"/>
              </a:ext>
            </a:extLst>
          </p:cNvPr>
          <p:cNvSpPr txBox="1"/>
          <p:nvPr/>
        </p:nvSpPr>
        <p:spPr>
          <a:xfrm>
            <a:off x="5010576" y="4420415"/>
            <a:ext cx="2142699" cy="1200329"/>
          </a:xfrm>
          <a:prstGeom prst="rect">
            <a:avLst/>
          </a:prstGeom>
          <a:solidFill>
            <a:schemeClr val="bg2">
              <a:lumMod val="40000"/>
              <a:lumOff val="60000"/>
            </a:schemeClr>
          </a:solidFill>
        </p:spPr>
        <p:txBody>
          <a:bodyPr wrap="square" rtlCol="0">
            <a:spAutoFit/>
          </a:bodyPr>
          <a:lstStyle/>
          <a:p>
            <a:pPr algn="ctr"/>
            <a:r>
              <a:rPr lang="en-GB" dirty="0"/>
              <a:t>Ms Samantha Stockton is our Safeguarding and Welfare Lead.</a:t>
            </a:r>
          </a:p>
        </p:txBody>
      </p:sp>
      <p:pic>
        <p:nvPicPr>
          <p:cNvPr id="8" name="Picture 7">
            <a:extLst>
              <a:ext uri="{FF2B5EF4-FFF2-40B4-BE49-F238E27FC236}">
                <a16:creationId xmlns:a16="http://schemas.microsoft.com/office/drawing/2014/main" id="{428AECF1-A205-4C6C-9FA0-814088706D41}"/>
              </a:ext>
            </a:extLst>
          </p:cNvPr>
          <p:cNvPicPr>
            <a:picLocks noChangeAspect="1"/>
          </p:cNvPicPr>
          <p:nvPr/>
        </p:nvPicPr>
        <p:blipFill>
          <a:blip r:embed="rId4"/>
          <a:stretch>
            <a:fillRect/>
          </a:stretch>
        </p:blipFill>
        <p:spPr>
          <a:xfrm>
            <a:off x="5521774" y="2707116"/>
            <a:ext cx="1241637" cy="1644199"/>
          </a:xfrm>
          <a:prstGeom prst="rect">
            <a:avLst/>
          </a:prstGeom>
        </p:spPr>
      </p:pic>
      <p:pic>
        <p:nvPicPr>
          <p:cNvPr id="10" name="Picture 9">
            <a:extLst>
              <a:ext uri="{FF2B5EF4-FFF2-40B4-BE49-F238E27FC236}">
                <a16:creationId xmlns:a16="http://schemas.microsoft.com/office/drawing/2014/main" id="{FA2C14AA-0E9B-4006-A60F-7A0026069A2B}"/>
              </a:ext>
            </a:extLst>
          </p:cNvPr>
          <p:cNvPicPr>
            <a:picLocks noChangeAspect="1"/>
          </p:cNvPicPr>
          <p:nvPr/>
        </p:nvPicPr>
        <p:blipFill>
          <a:blip r:embed="rId5"/>
          <a:stretch>
            <a:fillRect/>
          </a:stretch>
        </p:blipFill>
        <p:spPr>
          <a:xfrm>
            <a:off x="900332" y="2667172"/>
            <a:ext cx="1074070" cy="1623340"/>
          </a:xfrm>
          <a:prstGeom prst="rect">
            <a:avLst/>
          </a:prstGeom>
        </p:spPr>
      </p:pic>
      <p:pic>
        <p:nvPicPr>
          <p:cNvPr id="6" name="Picture 5">
            <a:extLst>
              <a:ext uri="{FF2B5EF4-FFF2-40B4-BE49-F238E27FC236}">
                <a16:creationId xmlns:a16="http://schemas.microsoft.com/office/drawing/2014/main" id="{80C2BA85-35B1-4BE7-3895-CCACA6B0BC1C}"/>
              </a:ext>
            </a:extLst>
          </p:cNvPr>
          <p:cNvPicPr>
            <a:picLocks noChangeAspect="1"/>
          </p:cNvPicPr>
          <p:nvPr/>
        </p:nvPicPr>
        <p:blipFill>
          <a:blip r:embed="rId6"/>
          <a:stretch>
            <a:fillRect/>
          </a:stretch>
        </p:blipFill>
        <p:spPr>
          <a:xfrm>
            <a:off x="789490" y="129007"/>
            <a:ext cx="1140933" cy="1611421"/>
          </a:xfrm>
          <a:prstGeom prst="rect">
            <a:avLst/>
          </a:prstGeom>
        </p:spPr>
      </p:pic>
      <p:pic>
        <p:nvPicPr>
          <p:cNvPr id="7" name="Picture 6">
            <a:extLst>
              <a:ext uri="{FF2B5EF4-FFF2-40B4-BE49-F238E27FC236}">
                <a16:creationId xmlns:a16="http://schemas.microsoft.com/office/drawing/2014/main" id="{A36B3CD2-FA8A-D270-60D2-9069D58B6F71}"/>
              </a:ext>
            </a:extLst>
          </p:cNvPr>
          <p:cNvPicPr>
            <a:picLocks noChangeAspect="1"/>
          </p:cNvPicPr>
          <p:nvPr/>
        </p:nvPicPr>
        <p:blipFill>
          <a:blip r:embed="rId7"/>
          <a:stretch>
            <a:fillRect/>
          </a:stretch>
        </p:blipFill>
        <p:spPr>
          <a:xfrm>
            <a:off x="5460181" y="141105"/>
            <a:ext cx="1234349" cy="1251316"/>
          </a:xfrm>
          <a:prstGeom prst="rect">
            <a:avLst/>
          </a:prstGeom>
        </p:spPr>
      </p:pic>
      <p:sp>
        <p:nvSpPr>
          <p:cNvPr id="14" name="TextBox 13">
            <a:extLst>
              <a:ext uri="{FF2B5EF4-FFF2-40B4-BE49-F238E27FC236}">
                <a16:creationId xmlns:a16="http://schemas.microsoft.com/office/drawing/2014/main" id="{E256AAC2-640D-D93A-6265-FA43D045E7F9}"/>
              </a:ext>
            </a:extLst>
          </p:cNvPr>
          <p:cNvSpPr txBox="1"/>
          <p:nvPr/>
        </p:nvSpPr>
        <p:spPr>
          <a:xfrm>
            <a:off x="292827" y="1833899"/>
            <a:ext cx="2142699" cy="646331"/>
          </a:xfrm>
          <a:prstGeom prst="rect">
            <a:avLst/>
          </a:prstGeom>
          <a:solidFill>
            <a:schemeClr val="bg2">
              <a:lumMod val="40000"/>
              <a:lumOff val="60000"/>
            </a:schemeClr>
          </a:solidFill>
        </p:spPr>
        <p:txBody>
          <a:bodyPr wrap="square" rtlCol="0">
            <a:spAutoFit/>
          </a:bodyPr>
          <a:lstStyle/>
          <a:p>
            <a:pPr algn="ctr"/>
            <a:r>
              <a:rPr lang="en-GB" dirty="0"/>
              <a:t>Mrs Troake is our Head of School</a:t>
            </a:r>
          </a:p>
        </p:txBody>
      </p:sp>
      <p:sp>
        <p:nvSpPr>
          <p:cNvPr id="16" name="TextBox 15">
            <a:extLst>
              <a:ext uri="{FF2B5EF4-FFF2-40B4-BE49-F238E27FC236}">
                <a16:creationId xmlns:a16="http://schemas.microsoft.com/office/drawing/2014/main" id="{6E3E7152-1919-8704-6F3C-E8A9FEAA750D}"/>
              </a:ext>
            </a:extLst>
          </p:cNvPr>
          <p:cNvSpPr txBox="1"/>
          <p:nvPr/>
        </p:nvSpPr>
        <p:spPr>
          <a:xfrm>
            <a:off x="4989673" y="1485195"/>
            <a:ext cx="2142699" cy="1200329"/>
          </a:xfrm>
          <a:prstGeom prst="rect">
            <a:avLst/>
          </a:prstGeom>
          <a:solidFill>
            <a:schemeClr val="bg2">
              <a:lumMod val="40000"/>
              <a:lumOff val="60000"/>
            </a:schemeClr>
          </a:solidFill>
        </p:spPr>
        <p:txBody>
          <a:bodyPr wrap="square" rtlCol="0">
            <a:spAutoFit/>
          </a:bodyPr>
          <a:lstStyle/>
          <a:p>
            <a:pPr algn="ctr"/>
            <a:r>
              <a:rPr lang="en-GB" dirty="0"/>
              <a:t>Mrs Blake is our Assistant Headteacher and SENDCO</a:t>
            </a:r>
          </a:p>
        </p:txBody>
      </p:sp>
      <p:pic>
        <p:nvPicPr>
          <p:cNvPr id="18" name="Picture 17">
            <a:extLst>
              <a:ext uri="{FF2B5EF4-FFF2-40B4-BE49-F238E27FC236}">
                <a16:creationId xmlns:a16="http://schemas.microsoft.com/office/drawing/2014/main" id="{18410B3F-058B-ED4C-4568-43C4761DA165}"/>
              </a:ext>
            </a:extLst>
          </p:cNvPr>
          <p:cNvPicPr>
            <a:picLocks noChangeAspect="1"/>
          </p:cNvPicPr>
          <p:nvPr/>
        </p:nvPicPr>
        <p:blipFill>
          <a:blip r:embed="rId8"/>
          <a:stretch>
            <a:fillRect/>
          </a:stretch>
        </p:blipFill>
        <p:spPr>
          <a:xfrm>
            <a:off x="3215071" y="129007"/>
            <a:ext cx="1152391" cy="1608417"/>
          </a:xfrm>
          <a:prstGeom prst="rect">
            <a:avLst/>
          </a:prstGeom>
        </p:spPr>
      </p:pic>
      <p:sp>
        <p:nvSpPr>
          <p:cNvPr id="19" name="TextBox 18">
            <a:extLst>
              <a:ext uri="{FF2B5EF4-FFF2-40B4-BE49-F238E27FC236}">
                <a16:creationId xmlns:a16="http://schemas.microsoft.com/office/drawing/2014/main" id="{2C97E8C5-7EB9-91BE-7A3F-1840888C8BF1}"/>
              </a:ext>
            </a:extLst>
          </p:cNvPr>
          <p:cNvSpPr txBox="1"/>
          <p:nvPr/>
        </p:nvSpPr>
        <p:spPr>
          <a:xfrm>
            <a:off x="2676737" y="1830198"/>
            <a:ext cx="2142699" cy="923330"/>
          </a:xfrm>
          <a:prstGeom prst="rect">
            <a:avLst/>
          </a:prstGeom>
          <a:solidFill>
            <a:schemeClr val="bg2">
              <a:lumMod val="40000"/>
              <a:lumOff val="60000"/>
            </a:schemeClr>
          </a:solidFill>
        </p:spPr>
        <p:txBody>
          <a:bodyPr wrap="square" rtlCol="0">
            <a:spAutoFit/>
          </a:bodyPr>
          <a:lstStyle/>
          <a:p>
            <a:pPr algn="ctr"/>
            <a:r>
              <a:rPr lang="en-GB" dirty="0"/>
              <a:t>Miss </a:t>
            </a:r>
            <a:r>
              <a:rPr lang="en-GB" dirty="0" err="1"/>
              <a:t>Goodaire</a:t>
            </a:r>
            <a:r>
              <a:rPr lang="en-GB" dirty="0"/>
              <a:t> is our Executive Headteacher</a:t>
            </a:r>
          </a:p>
        </p:txBody>
      </p:sp>
    </p:spTree>
    <p:extLst>
      <p:ext uri="{BB962C8B-B14F-4D97-AF65-F5344CB8AC3E}">
        <p14:creationId xmlns:p14="http://schemas.microsoft.com/office/powerpoint/2010/main" val="1999115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000">
        <p15:prstTrans prst="peelOff"/>
      </p:transition>
    </mc:Choice>
    <mc:Fallback xmlns="">
      <p:transition spd="slow" advTm="5000">
        <p:fade/>
      </p:transition>
    </mc:Fallback>
  </mc:AlternateContent>
</p:sld>
</file>

<file path=ppt/theme/theme1.xml><?xml version="1.0" encoding="utf-8"?>
<a:theme xmlns:a="http://schemas.openxmlformats.org/drawingml/2006/main" name="Facet">
  <a:themeElements>
    <a:clrScheme name="Venn">
      <a:dk1>
        <a:sysClr val="windowText" lastClr="000000"/>
      </a:dk1>
      <a:lt1>
        <a:sysClr val="window" lastClr="FFFFFF"/>
      </a:lt1>
      <a:dk2>
        <a:srgbClr val="476559"/>
      </a:dk2>
      <a:lt2>
        <a:srgbClr val="93B3A6"/>
      </a:lt2>
      <a:accent1>
        <a:srgbClr val="476559"/>
      </a:accent1>
      <a:accent2>
        <a:srgbClr val="93B3A6"/>
      </a:accent2>
      <a:accent3>
        <a:srgbClr val="000000"/>
      </a:accent3>
      <a:accent4>
        <a:srgbClr val="A7EA52"/>
      </a:accent4>
      <a:accent5>
        <a:srgbClr val="5DCEAF"/>
      </a:accent5>
      <a:accent6>
        <a:srgbClr val="56C7AA"/>
      </a:accent6>
      <a:hlink>
        <a:srgbClr val="000000"/>
      </a:hlink>
      <a:folHlink>
        <a:srgbClr val="0000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03A6E15106B3418138980B66A2AFC6" ma:contentTypeVersion="17" ma:contentTypeDescription="Create a new document." ma:contentTypeScope="" ma:versionID="7a4195bd6e0f64b3d4c80c67991a3492">
  <xsd:schema xmlns:xsd="http://www.w3.org/2001/XMLSchema" xmlns:xs="http://www.w3.org/2001/XMLSchema" xmlns:p="http://schemas.microsoft.com/office/2006/metadata/properties" xmlns:ns3="b742339f-15ba-4003-8a8e-4ef5cd772475" xmlns:ns4="5cbd9f48-5054-469c-b95b-b9a1edd06a06" targetNamespace="http://schemas.microsoft.com/office/2006/metadata/properties" ma:root="true" ma:fieldsID="54345245e810a8afa77fc97b8f53b4af" ns3:_="" ns4:_="">
    <xsd:import namespace="b742339f-15ba-4003-8a8e-4ef5cd772475"/>
    <xsd:import namespace="5cbd9f48-5054-469c-b95b-b9a1edd06a0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42339f-15ba-4003-8a8e-4ef5cd7724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bd9f48-5054-469c-b95b-b9a1edd06a0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cbd9f48-5054-469c-b95b-b9a1edd06a06">
      <UserInfo>
        <DisplayName>Teresa Bucknall</DisplayName>
        <AccountId>26</AccountId>
        <AccountType/>
      </UserInfo>
      <UserInfo>
        <DisplayName>Elaine Smith</DisplayName>
        <AccountId>16</AccountId>
        <AccountType/>
      </UserInfo>
      <UserInfo>
        <DisplayName>Natalie Hood</DisplayName>
        <AccountId>25</AccountId>
        <AccountType/>
      </UserInfo>
      <UserInfo>
        <DisplayName>Sarah Sargieson</DisplayName>
        <AccountId>24</AccountId>
        <AccountType/>
      </UserInfo>
      <UserInfo>
        <DisplayName>SharingLinks.49173c8c-a3c1-40ee-8940-45ab9dbd9730.OrganizationEdit.b024f88d-a5be-4b08-972e-e46b12426f39</DisplayName>
        <AccountId>169</AccountId>
        <AccountType/>
      </UserInfo>
      <UserInfo>
        <DisplayName>Cathy Bennett</DisplayName>
        <AccountId>12</AccountId>
        <AccountType/>
      </UserInfo>
      <UserInfo>
        <DisplayName>Claire Goodaire</DisplayName>
        <AccountId>55</AccountId>
        <AccountType/>
      </UserInfo>
    </SharedWithUsers>
    <_activity xmlns="b742339f-15ba-4003-8a8e-4ef5cd772475" xsi:nil="true"/>
  </documentManagement>
</p:properties>
</file>

<file path=customXml/itemProps1.xml><?xml version="1.0" encoding="utf-8"?>
<ds:datastoreItem xmlns:ds="http://schemas.openxmlformats.org/officeDocument/2006/customXml" ds:itemID="{6F2D15E3-5258-4BA2-9396-B162BDC0C677}">
  <ds:schemaRefs>
    <ds:schemaRef ds:uri="http://schemas.microsoft.com/sharepoint/v3/contenttype/forms"/>
  </ds:schemaRefs>
</ds:datastoreItem>
</file>

<file path=customXml/itemProps2.xml><?xml version="1.0" encoding="utf-8"?>
<ds:datastoreItem xmlns:ds="http://schemas.openxmlformats.org/officeDocument/2006/customXml" ds:itemID="{EA7FFDE7-4254-4A49-8206-08C5310BF9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42339f-15ba-4003-8a8e-4ef5cd772475"/>
    <ds:schemaRef ds:uri="5cbd9f48-5054-469c-b95b-b9a1edd06a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76E6E0-C860-41CF-B435-91F0715B2897}">
  <ds:schemaRefs>
    <ds:schemaRef ds:uri="5cbd9f48-5054-469c-b95b-b9a1edd06a06"/>
    <ds:schemaRef ds:uri="http://purl.org/dc/terms/"/>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schemas.microsoft.com/office/infopath/2007/PartnerControls"/>
    <ds:schemaRef ds:uri="b742339f-15ba-4003-8a8e-4ef5cd772475"/>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Facet</Template>
  <TotalTime>595</TotalTime>
  <Words>431</Words>
  <Application>Microsoft Office PowerPoint</Application>
  <PresentationFormat>Custom</PresentationFormat>
  <Paragraphs>23</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Trebuchet MS</vt:lpstr>
      <vt:lpstr>Wingdings 3</vt:lpstr>
      <vt:lpstr>Facet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Kipling</dc:creator>
  <cp:lastModifiedBy>Katie Troake</cp:lastModifiedBy>
  <cp:revision>35</cp:revision>
  <dcterms:created xsi:type="dcterms:W3CDTF">2013-07-15T20:26:40Z</dcterms:created>
  <dcterms:modified xsi:type="dcterms:W3CDTF">2024-09-13T13:41:27Z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0x0101003D03A6E15106B3418138980B66A2AFC6</vt:lpwstr>
  </property>
  <property fmtid="{D5CDD505-2E9C-101B-9397-08002B2CF9AE}" pid="3" name="MediaServiceImageTags">
    <vt:lpwstr/>
  </property>
</Properties>
</file>