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Lst>
  <p:notesMasterIdLst>
    <p:notesMasterId r:id="rId7"/>
  </p:notesMasterIdLst>
  <p:sldIdLst>
    <p:sldId id="281" r:id="rId5"/>
    <p:sldId id="283" r:id="rId6"/>
  </p:sldIdLst>
  <p:sldSz cx="7496175" cy="106965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argieson" initials="SS" lastIdx="1" clrIdx="0">
    <p:extLst>
      <p:ext uri="{19B8F6BF-5375-455C-9EA6-DF929625EA0E}">
        <p15:presenceInfo xmlns:p15="http://schemas.microsoft.com/office/powerpoint/2012/main" userId="S-1-5-21-2410223329-4198983069-2773096200-11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D28"/>
    <a:srgbClr val="4B675C"/>
    <a:srgbClr val="FBFAF5"/>
    <a:srgbClr val="0E1412"/>
    <a:srgbClr val="F1CA73"/>
    <a:srgbClr val="FA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48" autoAdjust="0"/>
  </p:normalViewPr>
  <p:slideViewPr>
    <p:cSldViewPr snapToGrid="0">
      <p:cViewPr varScale="1">
        <p:scale>
          <a:sx n="61" d="100"/>
          <a:sy n="61" d="100"/>
        </p:scale>
        <p:origin x="3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3-06T12:36:59.345"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EEB7A-94AF-491D-863C-A38269DE6F03}" type="datetimeFigureOut">
              <a:rPr lang="en-GB" smtClean="0"/>
              <a:t>05/11/2024</a:t>
            </a:fld>
            <a:endParaRPr lang="en-GB"/>
          </a:p>
        </p:txBody>
      </p:sp>
      <p:sp>
        <p:nvSpPr>
          <p:cNvPr id="4" name="Slide Image Placeholder 3"/>
          <p:cNvSpPr>
            <a:spLocks noGrp="1" noRot="1" noChangeAspect="1"/>
          </p:cNvSpPr>
          <p:nvPr>
            <p:ph type="sldImg" idx="2"/>
          </p:nvPr>
        </p:nvSpPr>
        <p:spPr>
          <a:xfrm>
            <a:off x="2347913" y="1143000"/>
            <a:ext cx="21621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9A160-A0AF-4E4C-9515-1C9946951909}" type="slidenum">
              <a:rPr lang="en-GB" smtClean="0"/>
              <a:t>‹#›</a:t>
            </a:fld>
            <a:endParaRPr lang="en-GB"/>
          </a:p>
        </p:txBody>
      </p:sp>
    </p:spTree>
    <p:extLst>
      <p:ext uri="{BB962C8B-B14F-4D97-AF65-F5344CB8AC3E}">
        <p14:creationId xmlns:p14="http://schemas.microsoft.com/office/powerpoint/2010/main" val="20507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9A160-A0AF-4E4C-9515-1C9946951909}" type="slidenum">
              <a:rPr lang="en-GB" smtClean="0"/>
              <a:t>1</a:t>
            </a:fld>
            <a:endParaRPr lang="en-GB"/>
          </a:p>
        </p:txBody>
      </p:sp>
    </p:spTree>
    <p:extLst>
      <p:ext uri="{BB962C8B-B14F-4D97-AF65-F5344CB8AC3E}">
        <p14:creationId xmlns:p14="http://schemas.microsoft.com/office/powerpoint/2010/main" val="32723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940" y="-13207"/>
            <a:ext cx="7517329" cy="10722989"/>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926853" y="3750405"/>
            <a:ext cx="4776696" cy="2567774"/>
          </a:xfrm>
        </p:spPr>
        <p:txBody>
          <a:bodyPr anchor="b">
            <a:noAutofit/>
          </a:bodyPr>
          <a:lstStyle>
            <a:lvl1pPr algn="r">
              <a:defRPr sz="4427">
                <a:solidFill>
                  <a:schemeClr val="accent1"/>
                </a:solidFill>
              </a:defRPr>
            </a:lvl1pPr>
          </a:lstStyle>
          <a:p>
            <a:r>
              <a:rPr lang="en-US"/>
              <a:t>Click to edit Master title style</a:t>
            </a:r>
          </a:p>
        </p:txBody>
      </p:sp>
      <p:sp>
        <p:nvSpPr>
          <p:cNvPr id="3" name="Subtitle 2"/>
          <p:cNvSpPr>
            <a:spLocks noGrp="1"/>
          </p:cNvSpPr>
          <p:nvPr>
            <p:ph type="subTitle" idx="1"/>
          </p:nvPr>
        </p:nvSpPr>
        <p:spPr>
          <a:xfrm>
            <a:off x="926853" y="6318176"/>
            <a:ext cx="4776696" cy="1710858"/>
          </a:xfrm>
        </p:spPr>
        <p:txBody>
          <a:bodyPr anchor="t"/>
          <a:lstStyle>
            <a:lvl1pPr marL="0" indent="0" algn="r">
              <a:buNone/>
              <a:defRPr>
                <a:solidFill>
                  <a:schemeClr val="tx1">
                    <a:lumMod val="50000"/>
                    <a:lumOff val="50000"/>
                  </a:schemeClr>
                </a:solidFill>
              </a:defRPr>
            </a:lvl1pPr>
            <a:lvl2pPr marL="374813" indent="0" algn="ctr">
              <a:buNone/>
              <a:defRPr>
                <a:solidFill>
                  <a:schemeClr val="tx1">
                    <a:tint val="75000"/>
                  </a:schemeClr>
                </a:solidFill>
              </a:defRPr>
            </a:lvl2pPr>
            <a:lvl3pPr marL="749625" indent="0" algn="ctr">
              <a:buNone/>
              <a:defRPr>
                <a:solidFill>
                  <a:schemeClr val="tx1">
                    <a:tint val="75000"/>
                  </a:schemeClr>
                </a:solidFill>
              </a:defRPr>
            </a:lvl3pPr>
            <a:lvl4pPr marL="1124438" indent="0" algn="ctr">
              <a:buNone/>
              <a:defRPr>
                <a:solidFill>
                  <a:schemeClr val="tx1">
                    <a:tint val="75000"/>
                  </a:schemeClr>
                </a:solidFill>
              </a:defRPr>
            </a:lvl4pPr>
            <a:lvl5pPr marL="1499250" indent="0" algn="ctr">
              <a:buNone/>
              <a:defRPr>
                <a:solidFill>
                  <a:schemeClr val="tx1">
                    <a:tint val="75000"/>
                  </a:schemeClr>
                </a:solidFill>
              </a:defRPr>
            </a:lvl5pPr>
            <a:lvl6pPr marL="1874063" indent="0" algn="ctr">
              <a:buNone/>
              <a:defRPr>
                <a:solidFill>
                  <a:schemeClr val="tx1">
                    <a:tint val="75000"/>
                  </a:schemeClr>
                </a:solidFill>
              </a:defRPr>
            </a:lvl6pPr>
            <a:lvl7pPr marL="2248875" indent="0" algn="ctr">
              <a:buNone/>
              <a:defRPr>
                <a:solidFill>
                  <a:schemeClr val="tx1">
                    <a:tint val="75000"/>
                  </a:schemeClr>
                </a:solidFill>
              </a:defRPr>
            </a:lvl7pPr>
            <a:lvl8pPr marL="2623688" indent="0" algn="ctr">
              <a:buNone/>
              <a:defRPr>
                <a:solidFill>
                  <a:schemeClr val="tx1">
                    <a:tint val="75000"/>
                  </a:schemeClr>
                </a:solidFill>
              </a:defRPr>
            </a:lvl8pPr>
            <a:lvl9pPr marL="29985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8958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99745" y="950806"/>
            <a:ext cx="5203803" cy="5308671"/>
          </a:xfrm>
        </p:spPr>
        <p:txBody>
          <a:bodyPr anchor="ctr">
            <a:normAutofit/>
          </a:bodyPr>
          <a:lstStyle>
            <a:lvl1pPr algn="l">
              <a:defRPr sz="3607" b="0" cap="none"/>
            </a:lvl1pPr>
          </a:lstStyle>
          <a:p>
            <a:r>
              <a:rPr lang="en-US"/>
              <a:t>Click to edit Master title style</a:t>
            </a:r>
          </a:p>
        </p:txBody>
      </p:sp>
      <p:sp>
        <p:nvSpPr>
          <p:cNvPr id="3" name="Text Placeholder 2"/>
          <p:cNvSpPr>
            <a:spLocks noGrp="1"/>
          </p:cNvSpPr>
          <p:nvPr>
            <p:ph type="body" idx="1"/>
          </p:nvPr>
        </p:nvSpPr>
        <p:spPr>
          <a:xfrm>
            <a:off x="499745" y="6972582"/>
            <a:ext cx="5203803" cy="2450264"/>
          </a:xfrm>
        </p:spPr>
        <p:txBody>
          <a:bodyPr anchor="ctr">
            <a:normAutofit/>
          </a:bodyPr>
          <a:lstStyle>
            <a:lvl1pPr marL="0" indent="0" algn="l">
              <a:buNone/>
              <a:defRPr sz="1476">
                <a:solidFill>
                  <a:schemeClr val="tx1">
                    <a:lumMod val="75000"/>
                    <a:lumOff val="25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400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244" y="950807"/>
            <a:ext cx="4977924" cy="4714416"/>
          </a:xfrm>
        </p:spPr>
        <p:txBody>
          <a:bodyPr anchor="ctr">
            <a:normAutofit/>
          </a:bodyPr>
          <a:lstStyle>
            <a:lvl1pPr algn="l">
              <a:defRPr sz="3607" b="0" cap="none"/>
            </a:lvl1pPr>
          </a:lstStyle>
          <a:p>
            <a:r>
              <a:rPr lang="en-US"/>
              <a:t>Click to edit Master title style</a:t>
            </a:r>
          </a:p>
        </p:txBody>
      </p:sp>
      <p:sp>
        <p:nvSpPr>
          <p:cNvPr id="23" name="Text Placeholder 9"/>
          <p:cNvSpPr>
            <a:spLocks noGrp="1"/>
          </p:cNvSpPr>
          <p:nvPr>
            <p:ph type="body" sz="quarter" idx="13"/>
          </p:nvPr>
        </p:nvSpPr>
        <p:spPr>
          <a:xfrm>
            <a:off x="902651" y="5665223"/>
            <a:ext cx="4443110" cy="594254"/>
          </a:xfrm>
        </p:spPr>
        <p:txBody>
          <a:bodyPr anchor="ctr">
            <a:noAutofit/>
          </a:bodyPr>
          <a:lstStyle>
            <a:lvl1pPr marL="0" indent="0">
              <a:buFontTx/>
              <a:buNone/>
              <a:defRPr sz="1312">
                <a:solidFill>
                  <a:schemeClr val="tx1">
                    <a:lumMod val="50000"/>
                    <a:lumOff val="50000"/>
                  </a:schemeClr>
                </a:solidFill>
              </a:defRPr>
            </a:lvl1pPr>
            <a:lvl2pPr marL="374813" indent="0">
              <a:buFontTx/>
              <a:buNone/>
              <a:defRPr/>
            </a:lvl2pPr>
            <a:lvl3pPr marL="749625" indent="0">
              <a:buFontTx/>
              <a:buNone/>
              <a:defRPr/>
            </a:lvl3pPr>
            <a:lvl4pPr marL="1124438" indent="0">
              <a:buFontTx/>
              <a:buNone/>
              <a:defRPr/>
            </a:lvl4pPr>
            <a:lvl5pPr marL="1499250" indent="0">
              <a:buFontTx/>
              <a:buNone/>
              <a:defRPr/>
            </a:lvl5pPr>
          </a:lstStyle>
          <a:p>
            <a:pPr lvl="0"/>
            <a:r>
              <a:rPr lang="en-US"/>
              <a:t>Edit Master text styles</a:t>
            </a:r>
          </a:p>
        </p:txBody>
      </p:sp>
      <p:sp>
        <p:nvSpPr>
          <p:cNvPr id="3" name="Text Placeholder 2"/>
          <p:cNvSpPr>
            <a:spLocks noGrp="1"/>
          </p:cNvSpPr>
          <p:nvPr>
            <p:ph type="body" idx="1"/>
          </p:nvPr>
        </p:nvSpPr>
        <p:spPr>
          <a:xfrm>
            <a:off x="499744" y="6972582"/>
            <a:ext cx="5203804" cy="2450264"/>
          </a:xfrm>
        </p:spPr>
        <p:txBody>
          <a:bodyPr anchor="ctr">
            <a:normAutofit/>
          </a:bodyPr>
          <a:lstStyle>
            <a:lvl1pPr marL="0" indent="0" algn="l">
              <a:buNone/>
              <a:defRPr sz="1476">
                <a:solidFill>
                  <a:schemeClr val="tx1">
                    <a:lumMod val="75000"/>
                    <a:lumOff val="25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395723" y="1232770"/>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
        <p:nvSpPr>
          <p:cNvPr id="25" name="TextBox 24"/>
          <p:cNvSpPr txBox="1"/>
          <p:nvPr/>
        </p:nvSpPr>
        <p:spPr>
          <a:xfrm>
            <a:off x="5531708" y="4502226"/>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45617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99744" y="3013364"/>
            <a:ext cx="5203804" cy="4048197"/>
          </a:xfrm>
        </p:spPr>
        <p:txBody>
          <a:bodyPr anchor="b">
            <a:normAutofit/>
          </a:bodyPr>
          <a:lstStyle>
            <a:lvl1pPr algn="l">
              <a:defRPr sz="3607" b="0" cap="none"/>
            </a:lvl1pPr>
          </a:lstStyle>
          <a:p>
            <a:r>
              <a:rPr lang="en-US"/>
              <a:t>Click to edit Master title style</a:t>
            </a:r>
          </a:p>
        </p:txBody>
      </p:sp>
      <p:sp>
        <p:nvSpPr>
          <p:cNvPr id="3" name="Text Placeholder 2"/>
          <p:cNvSpPr>
            <a:spLocks noGrp="1"/>
          </p:cNvSpPr>
          <p:nvPr>
            <p:ph type="body" idx="1"/>
          </p:nvPr>
        </p:nvSpPr>
        <p:spPr>
          <a:xfrm>
            <a:off x="499744" y="7061561"/>
            <a:ext cx="5203804" cy="2361285"/>
          </a:xfrm>
        </p:spPr>
        <p:txBody>
          <a:bodyPr anchor="t">
            <a:normAutofit/>
          </a:bodyPr>
          <a:lstStyle>
            <a:lvl1pPr marL="0" indent="0" algn="l">
              <a:buNone/>
              <a:defRPr sz="1476">
                <a:solidFill>
                  <a:schemeClr val="tx1">
                    <a:lumMod val="75000"/>
                    <a:lumOff val="25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40327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35244" y="950807"/>
            <a:ext cx="4977924" cy="4714416"/>
          </a:xfrm>
        </p:spPr>
        <p:txBody>
          <a:bodyPr anchor="ctr">
            <a:normAutofit/>
          </a:bodyPr>
          <a:lstStyle>
            <a:lvl1pPr algn="l">
              <a:defRPr sz="3607" b="0" cap="none"/>
            </a:lvl1pPr>
          </a:lstStyle>
          <a:p>
            <a:r>
              <a:rPr lang="en-US"/>
              <a:t>Click to edit Master title style</a:t>
            </a:r>
          </a:p>
        </p:txBody>
      </p:sp>
      <p:sp>
        <p:nvSpPr>
          <p:cNvPr id="23" name="Text Placeholder 9"/>
          <p:cNvSpPr>
            <a:spLocks noGrp="1"/>
          </p:cNvSpPr>
          <p:nvPr>
            <p:ph type="body" sz="quarter" idx="13"/>
          </p:nvPr>
        </p:nvSpPr>
        <p:spPr>
          <a:xfrm>
            <a:off x="499742" y="6259477"/>
            <a:ext cx="5203805" cy="802084"/>
          </a:xfrm>
        </p:spPr>
        <p:txBody>
          <a:bodyPr anchor="b">
            <a:noAutofit/>
          </a:bodyPr>
          <a:lstStyle>
            <a:lvl1pPr marL="0" indent="0">
              <a:buFontTx/>
              <a:buNone/>
              <a:defRPr sz="1968">
                <a:solidFill>
                  <a:schemeClr val="tx1">
                    <a:lumMod val="75000"/>
                    <a:lumOff val="25000"/>
                  </a:schemeClr>
                </a:solidFill>
              </a:defRPr>
            </a:lvl1pPr>
            <a:lvl2pPr marL="374813" indent="0">
              <a:buFontTx/>
              <a:buNone/>
              <a:defRPr/>
            </a:lvl2pPr>
            <a:lvl3pPr marL="749625" indent="0">
              <a:buFontTx/>
              <a:buNone/>
              <a:defRPr/>
            </a:lvl3pPr>
            <a:lvl4pPr marL="1124438" indent="0">
              <a:buFontTx/>
              <a:buNone/>
              <a:defRPr/>
            </a:lvl4pPr>
            <a:lvl5pPr marL="1499250" indent="0">
              <a:buFontTx/>
              <a:buNone/>
              <a:defRPr/>
            </a:lvl5pPr>
          </a:lstStyle>
          <a:p>
            <a:pPr lvl="0"/>
            <a:r>
              <a:rPr lang="en-US"/>
              <a:t>Edit Master text styles</a:t>
            </a:r>
          </a:p>
        </p:txBody>
      </p:sp>
      <p:sp>
        <p:nvSpPr>
          <p:cNvPr id="3" name="Text Placeholder 2"/>
          <p:cNvSpPr>
            <a:spLocks noGrp="1"/>
          </p:cNvSpPr>
          <p:nvPr>
            <p:ph type="body" idx="1"/>
          </p:nvPr>
        </p:nvSpPr>
        <p:spPr>
          <a:xfrm>
            <a:off x="499744" y="7061561"/>
            <a:ext cx="5203804" cy="2361285"/>
          </a:xfrm>
        </p:spPr>
        <p:txBody>
          <a:bodyPr anchor="t">
            <a:normAutofit/>
          </a:bodyPr>
          <a:lstStyle>
            <a:lvl1pPr marL="0" indent="0" algn="l">
              <a:buNone/>
              <a:defRPr sz="1476">
                <a:solidFill>
                  <a:schemeClr val="tx1">
                    <a:lumMod val="50000"/>
                    <a:lumOff val="50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395723" y="1232770"/>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
        <p:nvSpPr>
          <p:cNvPr id="25" name="TextBox 24"/>
          <p:cNvSpPr txBox="1"/>
          <p:nvPr/>
        </p:nvSpPr>
        <p:spPr>
          <a:xfrm>
            <a:off x="5531708" y="4502226"/>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937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04868" y="950807"/>
            <a:ext cx="5198680" cy="4714416"/>
          </a:xfrm>
        </p:spPr>
        <p:txBody>
          <a:bodyPr anchor="ctr">
            <a:normAutofit/>
          </a:bodyPr>
          <a:lstStyle>
            <a:lvl1pPr algn="l">
              <a:defRPr sz="3607" b="0" cap="none"/>
            </a:lvl1pPr>
          </a:lstStyle>
          <a:p>
            <a:r>
              <a:rPr lang="en-US"/>
              <a:t>Click to edit Master title style</a:t>
            </a:r>
          </a:p>
        </p:txBody>
      </p:sp>
      <p:sp>
        <p:nvSpPr>
          <p:cNvPr id="23" name="Text Placeholder 9"/>
          <p:cNvSpPr>
            <a:spLocks noGrp="1"/>
          </p:cNvSpPr>
          <p:nvPr>
            <p:ph type="body" sz="quarter" idx="13"/>
          </p:nvPr>
        </p:nvSpPr>
        <p:spPr>
          <a:xfrm>
            <a:off x="499742" y="6259477"/>
            <a:ext cx="5203805" cy="802084"/>
          </a:xfrm>
        </p:spPr>
        <p:txBody>
          <a:bodyPr anchor="b">
            <a:noAutofit/>
          </a:bodyPr>
          <a:lstStyle>
            <a:lvl1pPr marL="0" indent="0">
              <a:buFontTx/>
              <a:buNone/>
              <a:defRPr sz="1968">
                <a:solidFill>
                  <a:schemeClr val="accent1"/>
                </a:solidFill>
              </a:defRPr>
            </a:lvl1pPr>
            <a:lvl2pPr marL="374813" indent="0">
              <a:buFontTx/>
              <a:buNone/>
              <a:defRPr/>
            </a:lvl2pPr>
            <a:lvl3pPr marL="749625" indent="0">
              <a:buFontTx/>
              <a:buNone/>
              <a:defRPr/>
            </a:lvl3pPr>
            <a:lvl4pPr marL="1124438" indent="0">
              <a:buFontTx/>
              <a:buNone/>
              <a:defRPr/>
            </a:lvl4pPr>
            <a:lvl5pPr marL="1499250" indent="0">
              <a:buFontTx/>
              <a:buNone/>
              <a:defRPr/>
            </a:lvl5pPr>
          </a:lstStyle>
          <a:p>
            <a:pPr lvl="0"/>
            <a:r>
              <a:rPr lang="en-US"/>
              <a:t>Edit Master text styles</a:t>
            </a:r>
          </a:p>
        </p:txBody>
      </p:sp>
      <p:sp>
        <p:nvSpPr>
          <p:cNvPr id="3" name="Text Placeholder 2"/>
          <p:cNvSpPr>
            <a:spLocks noGrp="1"/>
          </p:cNvSpPr>
          <p:nvPr>
            <p:ph type="body" idx="1"/>
          </p:nvPr>
        </p:nvSpPr>
        <p:spPr>
          <a:xfrm>
            <a:off x="499744" y="7061561"/>
            <a:ext cx="5203804" cy="2361285"/>
          </a:xfrm>
        </p:spPr>
        <p:txBody>
          <a:bodyPr anchor="t">
            <a:normAutofit/>
          </a:bodyPr>
          <a:lstStyle>
            <a:lvl1pPr marL="0" indent="0" algn="l">
              <a:buNone/>
              <a:defRPr sz="1476">
                <a:solidFill>
                  <a:schemeClr val="tx1">
                    <a:lumMod val="50000"/>
                    <a:lumOff val="50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427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1855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0151" y="950807"/>
            <a:ext cx="802422" cy="819080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499744" y="950807"/>
            <a:ext cx="4258839" cy="81908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33495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4220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744" y="4212605"/>
            <a:ext cx="5203804" cy="2848959"/>
          </a:xfrm>
        </p:spPr>
        <p:txBody>
          <a:bodyPr anchor="b"/>
          <a:lstStyle>
            <a:lvl1pPr algn="l">
              <a:defRPr sz="3279" b="0" cap="none"/>
            </a:lvl1pPr>
          </a:lstStyle>
          <a:p>
            <a:r>
              <a:rPr lang="en-US"/>
              <a:t>Click to edit Master title style</a:t>
            </a:r>
          </a:p>
        </p:txBody>
      </p:sp>
      <p:sp>
        <p:nvSpPr>
          <p:cNvPr id="3" name="Text Placeholder 2"/>
          <p:cNvSpPr>
            <a:spLocks noGrp="1"/>
          </p:cNvSpPr>
          <p:nvPr>
            <p:ph type="body" idx="1"/>
          </p:nvPr>
        </p:nvSpPr>
        <p:spPr>
          <a:xfrm>
            <a:off x="499744" y="7061561"/>
            <a:ext cx="5203804" cy="1341985"/>
          </a:xfrm>
        </p:spPr>
        <p:txBody>
          <a:bodyPr anchor="t"/>
          <a:lstStyle>
            <a:lvl1pPr marL="0" indent="0" algn="l">
              <a:buNone/>
              <a:defRPr sz="1640">
                <a:solidFill>
                  <a:schemeClr val="tx1">
                    <a:lumMod val="50000"/>
                    <a:lumOff val="50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0547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45" y="950807"/>
            <a:ext cx="5203803" cy="2060081"/>
          </a:xfrm>
        </p:spPr>
        <p:txBody>
          <a:bodyPr/>
          <a:lstStyle/>
          <a:p>
            <a:r>
              <a:rPr lang="en-US"/>
              <a:t>Click to edit Master title style</a:t>
            </a:r>
          </a:p>
        </p:txBody>
      </p:sp>
      <p:sp>
        <p:nvSpPr>
          <p:cNvPr id="3" name="Content Placeholder 2"/>
          <p:cNvSpPr>
            <a:spLocks noGrp="1"/>
          </p:cNvSpPr>
          <p:nvPr>
            <p:ph sz="half" idx="1"/>
          </p:nvPr>
        </p:nvSpPr>
        <p:spPr>
          <a:xfrm>
            <a:off x="499745" y="3369919"/>
            <a:ext cx="2531606" cy="6052926"/>
          </a:xfrm>
        </p:spPr>
        <p:txBody>
          <a:bodyPr>
            <a:normAutofit/>
          </a:bodyPr>
          <a:lstStyle>
            <a:lvl1pPr>
              <a:defRPr sz="1476"/>
            </a:lvl1pPr>
            <a:lvl2pPr>
              <a:defRPr sz="1312"/>
            </a:lvl2pPr>
            <a:lvl3pPr>
              <a:defRPr sz="1148"/>
            </a:lvl3pPr>
            <a:lvl4pPr>
              <a:defRPr sz="984"/>
            </a:lvl4pPr>
            <a:lvl5pPr>
              <a:defRPr sz="984"/>
            </a:lvl5pPr>
            <a:lvl6pPr>
              <a:defRPr sz="984"/>
            </a:lvl6pPr>
            <a:lvl7pPr>
              <a:defRPr sz="984"/>
            </a:lvl7pPr>
            <a:lvl8pPr>
              <a:defRPr sz="984"/>
            </a:lvl8pPr>
            <a:lvl9pPr>
              <a:defRPr sz="98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71941" y="3369921"/>
            <a:ext cx="2531607" cy="6052928"/>
          </a:xfrm>
        </p:spPr>
        <p:txBody>
          <a:bodyPr>
            <a:normAutofit/>
          </a:bodyPr>
          <a:lstStyle>
            <a:lvl1pPr>
              <a:defRPr sz="1476"/>
            </a:lvl1pPr>
            <a:lvl2pPr>
              <a:defRPr sz="1312"/>
            </a:lvl2pPr>
            <a:lvl3pPr>
              <a:defRPr sz="1148"/>
            </a:lvl3pPr>
            <a:lvl4pPr>
              <a:defRPr sz="984"/>
            </a:lvl4pPr>
            <a:lvl5pPr>
              <a:defRPr sz="984"/>
            </a:lvl5pPr>
            <a:lvl6pPr>
              <a:defRPr sz="984"/>
            </a:lvl6pPr>
            <a:lvl7pPr>
              <a:defRPr sz="984"/>
            </a:lvl7pPr>
            <a:lvl8pPr>
              <a:defRPr sz="984"/>
            </a:lvl8pPr>
            <a:lvl9pPr>
              <a:defRPr sz="98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1404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9745" y="950807"/>
            <a:ext cx="5203802" cy="206008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9744" y="3370533"/>
            <a:ext cx="2533707" cy="898809"/>
          </a:xfrm>
        </p:spPr>
        <p:txBody>
          <a:bodyPr anchor="b">
            <a:noAutofit/>
          </a:bodyPr>
          <a:lstStyle>
            <a:lvl1pPr marL="0" indent="0">
              <a:buNone/>
              <a:defRPr sz="1968" b="0"/>
            </a:lvl1pPr>
            <a:lvl2pPr marL="374813" indent="0">
              <a:buNone/>
              <a:defRPr sz="1640" b="1"/>
            </a:lvl2pPr>
            <a:lvl3pPr marL="749625" indent="0">
              <a:buNone/>
              <a:defRPr sz="1476" b="1"/>
            </a:lvl3pPr>
            <a:lvl4pPr marL="1124438" indent="0">
              <a:buNone/>
              <a:defRPr sz="1312" b="1"/>
            </a:lvl4pPr>
            <a:lvl5pPr marL="1499250" indent="0">
              <a:buNone/>
              <a:defRPr sz="1312" b="1"/>
            </a:lvl5pPr>
            <a:lvl6pPr marL="1874063" indent="0">
              <a:buNone/>
              <a:defRPr sz="1312" b="1"/>
            </a:lvl6pPr>
            <a:lvl7pPr marL="2248875" indent="0">
              <a:buNone/>
              <a:defRPr sz="1312" b="1"/>
            </a:lvl7pPr>
            <a:lvl8pPr marL="2623688" indent="0">
              <a:buNone/>
              <a:defRPr sz="1312" b="1"/>
            </a:lvl8pPr>
            <a:lvl9pPr marL="2998500" indent="0">
              <a:buNone/>
              <a:defRPr sz="1312" b="1"/>
            </a:lvl9pPr>
          </a:lstStyle>
          <a:p>
            <a:pPr lvl="0"/>
            <a:r>
              <a:rPr lang="en-US"/>
              <a:t>Edit Master text styles</a:t>
            </a:r>
          </a:p>
        </p:txBody>
      </p:sp>
      <p:sp>
        <p:nvSpPr>
          <p:cNvPr id="4" name="Content Placeholder 3"/>
          <p:cNvSpPr>
            <a:spLocks noGrp="1"/>
          </p:cNvSpPr>
          <p:nvPr>
            <p:ph sz="half" idx="2"/>
          </p:nvPr>
        </p:nvSpPr>
        <p:spPr>
          <a:xfrm>
            <a:off x="499744" y="4269344"/>
            <a:ext cx="2533707" cy="51535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69839" y="3370533"/>
            <a:ext cx="2533707" cy="898809"/>
          </a:xfrm>
        </p:spPr>
        <p:txBody>
          <a:bodyPr anchor="b">
            <a:noAutofit/>
          </a:bodyPr>
          <a:lstStyle>
            <a:lvl1pPr marL="0" indent="0">
              <a:buNone/>
              <a:defRPr sz="1968" b="0"/>
            </a:lvl1pPr>
            <a:lvl2pPr marL="374813" indent="0">
              <a:buNone/>
              <a:defRPr sz="1640" b="1"/>
            </a:lvl2pPr>
            <a:lvl3pPr marL="749625" indent="0">
              <a:buNone/>
              <a:defRPr sz="1476" b="1"/>
            </a:lvl3pPr>
            <a:lvl4pPr marL="1124438" indent="0">
              <a:buNone/>
              <a:defRPr sz="1312" b="1"/>
            </a:lvl4pPr>
            <a:lvl5pPr marL="1499250" indent="0">
              <a:buNone/>
              <a:defRPr sz="1312" b="1"/>
            </a:lvl5pPr>
            <a:lvl6pPr marL="1874063" indent="0">
              <a:buNone/>
              <a:defRPr sz="1312" b="1"/>
            </a:lvl6pPr>
            <a:lvl7pPr marL="2248875" indent="0">
              <a:buNone/>
              <a:defRPr sz="1312" b="1"/>
            </a:lvl7pPr>
            <a:lvl8pPr marL="2623688" indent="0">
              <a:buNone/>
              <a:defRPr sz="1312" b="1"/>
            </a:lvl8pPr>
            <a:lvl9pPr marL="2998500" indent="0">
              <a:buNone/>
              <a:defRPr sz="1312" b="1"/>
            </a:lvl9pPr>
          </a:lstStyle>
          <a:p>
            <a:pPr lvl="0"/>
            <a:r>
              <a:rPr lang="en-US"/>
              <a:t>Edit Master text styles</a:t>
            </a:r>
          </a:p>
        </p:txBody>
      </p:sp>
      <p:sp>
        <p:nvSpPr>
          <p:cNvPr id="6" name="Content Placeholder 5"/>
          <p:cNvSpPr>
            <a:spLocks noGrp="1"/>
          </p:cNvSpPr>
          <p:nvPr>
            <p:ph sz="quarter" idx="4"/>
          </p:nvPr>
        </p:nvSpPr>
        <p:spPr>
          <a:xfrm>
            <a:off x="3169839" y="4269344"/>
            <a:ext cx="2533707" cy="51535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3871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744" y="950807"/>
            <a:ext cx="5203803" cy="206008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75938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3887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9744" y="2337406"/>
            <a:ext cx="2287368" cy="1994052"/>
          </a:xfrm>
        </p:spPr>
        <p:txBody>
          <a:bodyPr anchor="b">
            <a:normAutofit/>
          </a:bodyPr>
          <a:lstStyle>
            <a:lvl1pPr>
              <a:defRPr sz="1640"/>
            </a:lvl1pPr>
          </a:lstStyle>
          <a:p>
            <a:r>
              <a:rPr lang="en-US"/>
              <a:t>Click to edit Master title style</a:t>
            </a:r>
          </a:p>
        </p:txBody>
      </p:sp>
      <p:sp>
        <p:nvSpPr>
          <p:cNvPr id="3" name="Content Placeholder 2"/>
          <p:cNvSpPr>
            <a:spLocks noGrp="1"/>
          </p:cNvSpPr>
          <p:nvPr>
            <p:ph idx="1"/>
          </p:nvPr>
        </p:nvSpPr>
        <p:spPr>
          <a:xfrm>
            <a:off x="2927702" y="803141"/>
            <a:ext cx="2775845" cy="861970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9744" y="4331457"/>
            <a:ext cx="2287368" cy="4031023"/>
          </a:xfrm>
        </p:spPr>
        <p:txBody>
          <a:bodyPr>
            <a:normAutofit/>
          </a:bodyPr>
          <a:lstStyle>
            <a:lvl1pPr marL="0" indent="0">
              <a:buNone/>
              <a:defRPr sz="1148"/>
            </a:lvl1pPr>
            <a:lvl2pPr marL="281109" indent="0">
              <a:buNone/>
              <a:defRPr sz="861"/>
            </a:lvl2pPr>
            <a:lvl3pPr marL="562219" indent="0">
              <a:buNone/>
              <a:defRPr sz="738"/>
            </a:lvl3pPr>
            <a:lvl4pPr marL="843328" indent="0">
              <a:buNone/>
              <a:defRPr sz="615"/>
            </a:lvl4pPr>
            <a:lvl5pPr marL="1124438" indent="0">
              <a:buNone/>
              <a:defRPr sz="615"/>
            </a:lvl5pPr>
            <a:lvl6pPr marL="1405547" indent="0">
              <a:buNone/>
              <a:defRPr sz="615"/>
            </a:lvl6pPr>
            <a:lvl7pPr marL="1686657" indent="0">
              <a:buNone/>
              <a:defRPr sz="615"/>
            </a:lvl7pPr>
            <a:lvl8pPr marL="1967766" indent="0">
              <a:buNone/>
              <a:defRPr sz="615"/>
            </a:lvl8pPr>
            <a:lvl9pPr marL="2248875" indent="0">
              <a:buNone/>
              <a:defRPr sz="615"/>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59155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9744" y="7487602"/>
            <a:ext cx="5203803" cy="883954"/>
          </a:xfrm>
        </p:spPr>
        <p:txBody>
          <a:bodyPr anchor="b">
            <a:normAutofit/>
          </a:bodyPr>
          <a:lstStyle>
            <a:lvl1pPr algn="l">
              <a:defRPr sz="1968" b="0"/>
            </a:lvl1pPr>
          </a:lstStyle>
          <a:p>
            <a:r>
              <a:rPr lang="en-US"/>
              <a:t>Click to edit Master title style</a:t>
            </a:r>
          </a:p>
        </p:txBody>
      </p:sp>
      <p:sp>
        <p:nvSpPr>
          <p:cNvPr id="3" name="Picture Placeholder 2"/>
          <p:cNvSpPr>
            <a:spLocks noGrp="1" noChangeAspect="1"/>
          </p:cNvSpPr>
          <p:nvPr>
            <p:ph type="pic" idx="1"/>
          </p:nvPr>
        </p:nvSpPr>
        <p:spPr>
          <a:xfrm>
            <a:off x="499744" y="950807"/>
            <a:ext cx="5203803" cy="5998252"/>
          </a:xfrm>
        </p:spPr>
        <p:txBody>
          <a:bodyPr anchor="t">
            <a:normAutofit/>
          </a:bodyPr>
          <a:lstStyle>
            <a:lvl1pPr marL="0" indent="0" algn="ctr">
              <a:buNone/>
              <a:defRPr sz="1312"/>
            </a:lvl1pPr>
            <a:lvl2pPr marL="374813" indent="0">
              <a:buNone/>
              <a:defRPr sz="1312"/>
            </a:lvl2pPr>
            <a:lvl3pPr marL="749625" indent="0">
              <a:buNone/>
              <a:defRPr sz="1312"/>
            </a:lvl3pPr>
            <a:lvl4pPr marL="1124438" indent="0">
              <a:buNone/>
              <a:defRPr sz="1312"/>
            </a:lvl4pPr>
            <a:lvl5pPr marL="1499250" indent="0">
              <a:buNone/>
              <a:defRPr sz="1312"/>
            </a:lvl5pPr>
            <a:lvl6pPr marL="1874063" indent="0">
              <a:buNone/>
              <a:defRPr sz="1312"/>
            </a:lvl6pPr>
            <a:lvl7pPr marL="2248875" indent="0">
              <a:buNone/>
              <a:defRPr sz="1312"/>
            </a:lvl7pPr>
            <a:lvl8pPr marL="2623688" indent="0">
              <a:buNone/>
              <a:defRPr sz="1312"/>
            </a:lvl8pPr>
            <a:lvl9pPr marL="2998500" indent="0">
              <a:buNone/>
              <a:defRPr sz="1312"/>
            </a:lvl9pPr>
          </a:lstStyle>
          <a:p>
            <a:r>
              <a:rPr lang="en-US"/>
              <a:t>Click icon to add picture</a:t>
            </a:r>
          </a:p>
        </p:txBody>
      </p:sp>
      <p:sp>
        <p:nvSpPr>
          <p:cNvPr id="4" name="Text Placeholder 3"/>
          <p:cNvSpPr>
            <a:spLocks noGrp="1"/>
          </p:cNvSpPr>
          <p:nvPr>
            <p:ph type="body" sz="half" idx="2"/>
          </p:nvPr>
        </p:nvSpPr>
        <p:spPr>
          <a:xfrm>
            <a:off x="499744" y="8371556"/>
            <a:ext cx="5203803" cy="1051290"/>
          </a:xfrm>
        </p:spPr>
        <p:txBody>
          <a:bodyPr>
            <a:normAutofit/>
          </a:bodyPr>
          <a:lstStyle>
            <a:lvl1pPr marL="0" indent="0">
              <a:buNone/>
              <a:defRPr sz="984"/>
            </a:lvl1pPr>
            <a:lvl2pPr marL="374813" indent="0">
              <a:buNone/>
              <a:defRPr sz="984"/>
            </a:lvl2pPr>
            <a:lvl3pPr marL="749625" indent="0">
              <a:buNone/>
              <a:defRPr sz="820"/>
            </a:lvl3pPr>
            <a:lvl4pPr marL="1124438" indent="0">
              <a:buNone/>
              <a:defRPr sz="738"/>
            </a:lvl4pPr>
            <a:lvl5pPr marL="1499250" indent="0">
              <a:buNone/>
              <a:defRPr sz="738"/>
            </a:lvl5pPr>
            <a:lvl6pPr marL="1874063" indent="0">
              <a:buNone/>
              <a:defRPr sz="738"/>
            </a:lvl6pPr>
            <a:lvl7pPr marL="2248875" indent="0">
              <a:buNone/>
              <a:defRPr sz="738"/>
            </a:lvl7pPr>
            <a:lvl8pPr marL="2623688" indent="0">
              <a:buNone/>
              <a:defRPr sz="738"/>
            </a:lvl8pPr>
            <a:lvl9pPr marL="2998500" indent="0">
              <a:buNone/>
              <a:defRPr sz="738"/>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45759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941" y="-13207"/>
            <a:ext cx="7517330" cy="10722989"/>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99745" y="950807"/>
            <a:ext cx="5203802" cy="206008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99744" y="3369921"/>
            <a:ext cx="5203803" cy="60529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431185" y="9422849"/>
            <a:ext cx="560846" cy="569494"/>
          </a:xfrm>
          <a:prstGeom prst="rect">
            <a:avLst/>
          </a:prstGeom>
        </p:spPr>
        <p:txBody>
          <a:bodyPr vert="horz" lIns="91440" tIns="45720" rIns="91440" bIns="45720" rtlCol="0" anchor="ctr"/>
          <a:lstStyle>
            <a:lvl1pPr algn="r">
              <a:defRPr sz="738">
                <a:solidFill>
                  <a:schemeClr val="tx1">
                    <a:tint val="75000"/>
                  </a:schemeClr>
                </a:solidFill>
              </a:defRPr>
            </a:lvl1pPr>
          </a:lstStyle>
          <a:p>
            <a:fld id="{C764DE79-268F-4C1A-8933-263129D2AF90}" type="datetimeFigureOut">
              <a:rPr lang="en-US" smtClean="0"/>
              <a:t>11/5/2024</a:t>
            </a:fld>
            <a:endParaRPr lang="en-US"/>
          </a:p>
        </p:txBody>
      </p:sp>
      <p:sp>
        <p:nvSpPr>
          <p:cNvPr id="5" name="Footer Placeholder 4"/>
          <p:cNvSpPr>
            <a:spLocks noGrp="1"/>
          </p:cNvSpPr>
          <p:nvPr>
            <p:ph type="ftr" sz="quarter" idx="3"/>
          </p:nvPr>
        </p:nvSpPr>
        <p:spPr>
          <a:xfrm>
            <a:off x="499744" y="9422849"/>
            <a:ext cx="3789875" cy="569494"/>
          </a:xfrm>
          <a:prstGeom prst="rect">
            <a:avLst/>
          </a:prstGeom>
        </p:spPr>
        <p:txBody>
          <a:bodyPr vert="horz" lIns="91440" tIns="45720" rIns="91440" bIns="45720" rtlCol="0" anchor="ctr"/>
          <a:lstStyle>
            <a:lvl1pPr algn="l">
              <a:defRPr sz="73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83292" y="9422849"/>
            <a:ext cx="420256" cy="569494"/>
          </a:xfrm>
          <a:prstGeom prst="rect">
            <a:avLst/>
          </a:prstGeom>
        </p:spPr>
        <p:txBody>
          <a:bodyPr vert="horz" lIns="91440" tIns="45720" rIns="91440" bIns="45720" rtlCol="0" anchor="ctr"/>
          <a:lstStyle>
            <a:lvl1pPr algn="r">
              <a:defRPr sz="738">
                <a:solidFill>
                  <a:schemeClr val="accent1"/>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2166274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txStyles>
    <p:titleStyle>
      <a:lvl1pPr algn="l" defTabSz="374813" rtl="0" eaLnBrk="1" latinLnBrk="0" hangingPunct="1">
        <a:spcBef>
          <a:spcPct val="0"/>
        </a:spcBef>
        <a:buNone/>
        <a:defRPr sz="295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1109" indent="-281109" algn="l" defTabSz="374813" rtl="0" eaLnBrk="1" latinLnBrk="0" hangingPunct="1">
        <a:spcBef>
          <a:spcPts val="820"/>
        </a:spcBef>
        <a:spcAft>
          <a:spcPts val="0"/>
        </a:spcAft>
        <a:buClr>
          <a:schemeClr val="accent1"/>
        </a:buClr>
        <a:buSzPct val="80000"/>
        <a:buFont typeface="Wingdings 3" charset="2"/>
        <a:buChar char=""/>
        <a:defRPr sz="1476" kern="1200">
          <a:solidFill>
            <a:schemeClr val="tx1">
              <a:lumMod val="75000"/>
              <a:lumOff val="25000"/>
            </a:schemeClr>
          </a:solidFill>
          <a:latin typeface="+mn-lt"/>
          <a:ea typeface="+mn-ea"/>
          <a:cs typeface="+mn-cs"/>
        </a:defRPr>
      </a:lvl1pPr>
      <a:lvl2pPr marL="609070" indent="-234258" algn="l" defTabSz="374813" rtl="0" eaLnBrk="1" latinLnBrk="0" hangingPunct="1">
        <a:spcBef>
          <a:spcPts val="820"/>
        </a:spcBef>
        <a:spcAft>
          <a:spcPts val="0"/>
        </a:spcAft>
        <a:buClr>
          <a:schemeClr val="accent1"/>
        </a:buClr>
        <a:buSzPct val="80000"/>
        <a:buFont typeface="Wingdings 3" charset="2"/>
        <a:buChar char=""/>
        <a:defRPr sz="1312" kern="1200">
          <a:solidFill>
            <a:schemeClr val="tx1">
              <a:lumMod val="75000"/>
              <a:lumOff val="25000"/>
            </a:schemeClr>
          </a:solidFill>
          <a:latin typeface="+mn-lt"/>
          <a:ea typeface="+mn-ea"/>
          <a:cs typeface="+mn-cs"/>
        </a:defRPr>
      </a:lvl2pPr>
      <a:lvl3pPr marL="937031" indent="-187406" algn="l" defTabSz="374813" rtl="0" eaLnBrk="1" latinLnBrk="0" hangingPunct="1">
        <a:spcBef>
          <a:spcPts val="820"/>
        </a:spcBef>
        <a:spcAft>
          <a:spcPts val="0"/>
        </a:spcAft>
        <a:buClr>
          <a:schemeClr val="accent1"/>
        </a:buClr>
        <a:buSzPct val="80000"/>
        <a:buFont typeface="Wingdings 3" charset="2"/>
        <a:buChar char=""/>
        <a:defRPr sz="1148" kern="1200">
          <a:solidFill>
            <a:schemeClr val="tx1">
              <a:lumMod val="75000"/>
              <a:lumOff val="25000"/>
            </a:schemeClr>
          </a:solidFill>
          <a:latin typeface="+mn-lt"/>
          <a:ea typeface="+mn-ea"/>
          <a:cs typeface="+mn-cs"/>
        </a:defRPr>
      </a:lvl3pPr>
      <a:lvl4pPr marL="1311844"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4pPr>
      <a:lvl5pPr marL="1686657"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5pPr>
      <a:lvl6pPr marL="2061469"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6pPr>
      <a:lvl7pPr marL="2436282"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7pPr>
      <a:lvl8pPr marL="2811094"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8pPr>
      <a:lvl9pPr marL="3185907"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9pPr>
    </p:bodyStyle>
    <p:otherStyle>
      <a:defPPr>
        <a:defRPr lang="en-US"/>
      </a:defPPr>
      <a:lvl1pPr marL="0" algn="l" defTabSz="374813" rtl="0" eaLnBrk="1" latinLnBrk="0" hangingPunct="1">
        <a:defRPr sz="1476" kern="1200">
          <a:solidFill>
            <a:schemeClr val="tx1"/>
          </a:solidFill>
          <a:latin typeface="+mn-lt"/>
          <a:ea typeface="+mn-ea"/>
          <a:cs typeface="+mn-cs"/>
        </a:defRPr>
      </a:lvl1pPr>
      <a:lvl2pPr marL="374813" algn="l" defTabSz="374813" rtl="0" eaLnBrk="1" latinLnBrk="0" hangingPunct="1">
        <a:defRPr sz="1476" kern="1200">
          <a:solidFill>
            <a:schemeClr val="tx1"/>
          </a:solidFill>
          <a:latin typeface="+mn-lt"/>
          <a:ea typeface="+mn-ea"/>
          <a:cs typeface="+mn-cs"/>
        </a:defRPr>
      </a:lvl2pPr>
      <a:lvl3pPr marL="749625" algn="l" defTabSz="374813" rtl="0" eaLnBrk="1" latinLnBrk="0" hangingPunct="1">
        <a:defRPr sz="1476" kern="1200">
          <a:solidFill>
            <a:schemeClr val="tx1"/>
          </a:solidFill>
          <a:latin typeface="+mn-lt"/>
          <a:ea typeface="+mn-ea"/>
          <a:cs typeface="+mn-cs"/>
        </a:defRPr>
      </a:lvl3pPr>
      <a:lvl4pPr marL="1124438" algn="l" defTabSz="374813" rtl="0" eaLnBrk="1" latinLnBrk="0" hangingPunct="1">
        <a:defRPr sz="1476" kern="1200">
          <a:solidFill>
            <a:schemeClr val="tx1"/>
          </a:solidFill>
          <a:latin typeface="+mn-lt"/>
          <a:ea typeface="+mn-ea"/>
          <a:cs typeface="+mn-cs"/>
        </a:defRPr>
      </a:lvl4pPr>
      <a:lvl5pPr marL="1499250" algn="l" defTabSz="374813" rtl="0" eaLnBrk="1" latinLnBrk="0" hangingPunct="1">
        <a:defRPr sz="1476" kern="1200">
          <a:solidFill>
            <a:schemeClr val="tx1"/>
          </a:solidFill>
          <a:latin typeface="+mn-lt"/>
          <a:ea typeface="+mn-ea"/>
          <a:cs typeface="+mn-cs"/>
        </a:defRPr>
      </a:lvl5pPr>
      <a:lvl6pPr marL="1874063" algn="l" defTabSz="374813" rtl="0" eaLnBrk="1" latinLnBrk="0" hangingPunct="1">
        <a:defRPr sz="1476" kern="1200">
          <a:solidFill>
            <a:schemeClr val="tx1"/>
          </a:solidFill>
          <a:latin typeface="+mn-lt"/>
          <a:ea typeface="+mn-ea"/>
          <a:cs typeface="+mn-cs"/>
        </a:defRPr>
      </a:lvl6pPr>
      <a:lvl7pPr marL="2248875" algn="l" defTabSz="374813" rtl="0" eaLnBrk="1" latinLnBrk="0" hangingPunct="1">
        <a:defRPr sz="1476" kern="1200">
          <a:solidFill>
            <a:schemeClr val="tx1"/>
          </a:solidFill>
          <a:latin typeface="+mn-lt"/>
          <a:ea typeface="+mn-ea"/>
          <a:cs typeface="+mn-cs"/>
        </a:defRPr>
      </a:lvl7pPr>
      <a:lvl8pPr marL="2623688" algn="l" defTabSz="374813" rtl="0" eaLnBrk="1" latinLnBrk="0" hangingPunct="1">
        <a:defRPr sz="1476" kern="1200">
          <a:solidFill>
            <a:schemeClr val="tx1"/>
          </a:solidFill>
          <a:latin typeface="+mn-lt"/>
          <a:ea typeface="+mn-ea"/>
          <a:cs typeface="+mn-cs"/>
        </a:defRPr>
      </a:lvl8pPr>
      <a:lvl9pPr marL="2998500" algn="l" defTabSz="374813" rtl="0" eaLnBrk="1" latinLnBrk="0" hangingPunct="1">
        <a:defRPr sz="14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3.png"/><Relationship Id="rId4" Type="http://schemas.openxmlformats.org/officeDocument/2006/relationships/hyperlink" Target="https://fundraise.gosh.org/fundraisers/TheSullivanCentre/100-push-ups-a-day-challenge-novemb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8857D-634C-4E0D-91C0-80A48CFF9382}"/>
              </a:ext>
            </a:extLst>
          </p:cNvPr>
          <p:cNvPicPr>
            <a:picLocks noChangeAspect="1"/>
          </p:cNvPicPr>
          <p:nvPr/>
        </p:nvPicPr>
        <p:blipFill rotWithShape="1">
          <a:blip r:embed="rId3"/>
          <a:srcRect l="396" t="3064" r="486" b="2326"/>
          <a:stretch/>
        </p:blipFill>
        <p:spPr>
          <a:xfrm>
            <a:off x="215900" y="190501"/>
            <a:ext cx="7010400" cy="1538288"/>
          </a:xfrm>
          <a:prstGeom prst="rect">
            <a:avLst/>
          </a:prstGeom>
        </p:spPr>
      </p:pic>
      <p:pic>
        <p:nvPicPr>
          <p:cNvPr id="5" name="Picture 4">
            <a:extLst>
              <a:ext uri="{FF2B5EF4-FFF2-40B4-BE49-F238E27FC236}">
                <a16:creationId xmlns:a16="http://schemas.microsoft.com/office/drawing/2014/main" id="{C2773713-4A37-4D6D-A457-A887A7FE83FE}"/>
              </a:ext>
            </a:extLst>
          </p:cNvPr>
          <p:cNvPicPr>
            <a:picLocks noChangeAspect="1"/>
          </p:cNvPicPr>
          <p:nvPr/>
        </p:nvPicPr>
        <p:blipFill rotWithShape="1">
          <a:blip r:embed="rId4"/>
          <a:srcRect l="317" t="3391" r="178" b="2762"/>
          <a:stretch/>
        </p:blipFill>
        <p:spPr>
          <a:xfrm>
            <a:off x="352425" y="9965531"/>
            <a:ext cx="6800850" cy="592932"/>
          </a:xfrm>
          <a:prstGeom prst="rect">
            <a:avLst/>
          </a:prstGeom>
        </p:spPr>
      </p:pic>
      <p:cxnSp>
        <p:nvCxnSpPr>
          <p:cNvPr id="10" name="Straight Connector 9">
            <a:extLst>
              <a:ext uri="{FF2B5EF4-FFF2-40B4-BE49-F238E27FC236}">
                <a16:creationId xmlns:a16="http://schemas.microsoft.com/office/drawing/2014/main" id="{EB612955-C401-4502-8487-F42AF4CC7FCA}"/>
              </a:ext>
            </a:extLst>
          </p:cNvPr>
          <p:cNvCxnSpPr/>
          <p:nvPr/>
        </p:nvCxnSpPr>
        <p:spPr>
          <a:xfrm>
            <a:off x="1737388" y="190501"/>
            <a:ext cx="0" cy="1538288"/>
          </a:xfrm>
          <a:prstGeom prst="line">
            <a:avLst/>
          </a:prstGeom>
          <a:ln>
            <a:solidFill>
              <a:srgbClr val="F1CA7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8583F7-5E0C-491D-8F6F-273A702504B3}"/>
              </a:ext>
            </a:extLst>
          </p:cNvPr>
          <p:cNvCxnSpPr>
            <a:cxnSpLocks/>
          </p:cNvCxnSpPr>
          <p:nvPr/>
        </p:nvCxnSpPr>
        <p:spPr>
          <a:xfrm>
            <a:off x="5695239" y="190501"/>
            <a:ext cx="0" cy="15382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EBB1081-06C4-4938-8157-FDD4C8EEDD6A}"/>
              </a:ext>
            </a:extLst>
          </p:cNvPr>
          <p:cNvSpPr/>
          <p:nvPr/>
        </p:nvSpPr>
        <p:spPr>
          <a:xfrm>
            <a:off x="215900" y="190501"/>
            <a:ext cx="7010400" cy="1538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6353D5D-7CB7-5100-B9E1-CC5DFF10A28E}"/>
              </a:ext>
            </a:extLst>
          </p:cNvPr>
          <p:cNvSpPr txBox="1"/>
          <p:nvPr/>
        </p:nvSpPr>
        <p:spPr>
          <a:xfrm>
            <a:off x="135713" y="1690285"/>
            <a:ext cx="5366178" cy="3177793"/>
          </a:xfrm>
          <a:prstGeom prst="rect">
            <a:avLst/>
          </a:prstGeom>
          <a:noFill/>
          <a:ln>
            <a:noFill/>
          </a:ln>
        </p:spPr>
        <p:txBody>
          <a:bodyPr wrap="square" lIns="91440" tIns="45720" rIns="91440" bIns="45720" rtlCol="0" anchor="t">
            <a:spAutoFit/>
          </a:bodyPr>
          <a:lstStyle/>
          <a:p>
            <a:pPr algn="r"/>
            <a:endParaRPr lang="en-GB" sz="1400" b="1" dirty="0"/>
          </a:p>
          <a:p>
            <a:r>
              <a:rPr lang="en-GB" sz="1200" dirty="0"/>
              <a:t>Dear Parents, Carers and Pupils,</a:t>
            </a:r>
            <a:r>
              <a:rPr lang="en-GB" sz="1200" i="1" dirty="0"/>
              <a:t>	</a:t>
            </a:r>
          </a:p>
          <a:p>
            <a:endParaRPr lang="en-GB" sz="1200" i="1" dirty="0"/>
          </a:p>
          <a:p>
            <a:endParaRPr lang="en-GB" sz="1200" i="1" dirty="0"/>
          </a:p>
          <a:p>
            <a:pPr algn="just"/>
            <a:r>
              <a:rPr lang="en-US" sz="1200" dirty="0"/>
              <a:t>What a whirlwind of a half term we've had! I'm bursting with pride at the exceptional efforts of our pupils, who have truly gone above and beyond in their learning and personal growth. One of our most exciting developments has been the introduction of the AV1 robot in our classrooms. This innovative technology is bridging the gap for our pupils who are too unwell to attend in person, ensuring they remain connected to their peers and engaged in their learning journey. It's heartwarming to see how this initiative is making a real difference in the lives of our most vulnerable learners.</a:t>
            </a:r>
            <a:endParaRPr lang="en-GB" sz="1200" dirty="0"/>
          </a:p>
          <a:p>
            <a:endParaRPr lang="en-GB" sz="1200" i="1" dirty="0"/>
          </a:p>
          <a:p>
            <a:r>
              <a:rPr lang="en-GB" sz="1050" i="1" dirty="0"/>
              <a:t>						</a:t>
            </a:r>
          </a:p>
          <a:p>
            <a:pPr algn="r"/>
            <a:endParaRPr lang="en-GB" sz="2000" b="1" i="1" dirty="0">
              <a:solidFill>
                <a:srgbClr val="0070C0"/>
              </a:solidFill>
            </a:endParaRPr>
          </a:p>
        </p:txBody>
      </p:sp>
      <p:sp>
        <p:nvSpPr>
          <p:cNvPr id="7" name="TextBox 6">
            <a:extLst>
              <a:ext uri="{FF2B5EF4-FFF2-40B4-BE49-F238E27FC236}">
                <a16:creationId xmlns:a16="http://schemas.microsoft.com/office/drawing/2014/main" id="{FB2948B9-5A7E-4946-2D1C-F45462A2B8F6}"/>
              </a:ext>
            </a:extLst>
          </p:cNvPr>
          <p:cNvSpPr txBox="1"/>
          <p:nvPr/>
        </p:nvSpPr>
        <p:spPr>
          <a:xfrm>
            <a:off x="1935805" y="306009"/>
            <a:ext cx="3759434" cy="1200329"/>
          </a:xfrm>
          <a:prstGeom prst="rect">
            <a:avLst/>
          </a:prstGeom>
          <a:noFill/>
        </p:spPr>
        <p:txBody>
          <a:bodyPr wrap="square" lIns="91440" tIns="45720" rIns="91440" bIns="45720" rtlCol="0" anchor="t">
            <a:spAutoFit/>
          </a:bodyPr>
          <a:lstStyle/>
          <a:p>
            <a:pPr algn="ctr"/>
            <a:r>
              <a:rPr lang="en-GB" sz="3600" dirty="0"/>
              <a:t>November 2024</a:t>
            </a:r>
            <a:endParaRPr lang="en-US" sz="3600" dirty="0"/>
          </a:p>
          <a:p>
            <a:pPr algn="ctr"/>
            <a:r>
              <a:rPr lang="en-GB" sz="3600" dirty="0"/>
              <a:t>Newsletter </a:t>
            </a:r>
          </a:p>
        </p:txBody>
      </p:sp>
      <p:pic>
        <p:nvPicPr>
          <p:cNvPr id="13" name="Picture 12">
            <a:extLst>
              <a:ext uri="{FF2B5EF4-FFF2-40B4-BE49-F238E27FC236}">
                <a16:creationId xmlns:a16="http://schemas.microsoft.com/office/drawing/2014/main" id="{25A7C61F-ACF7-EB3D-CB09-11CD23BCAF34}"/>
              </a:ext>
            </a:extLst>
          </p:cNvPr>
          <p:cNvPicPr>
            <a:picLocks noChangeAspect="1"/>
          </p:cNvPicPr>
          <p:nvPr/>
        </p:nvPicPr>
        <p:blipFill>
          <a:blip r:embed="rId5"/>
          <a:stretch>
            <a:fillRect/>
          </a:stretch>
        </p:blipFill>
        <p:spPr>
          <a:xfrm>
            <a:off x="6175856" y="3075506"/>
            <a:ext cx="625033" cy="644875"/>
          </a:xfrm>
          <a:prstGeom prst="rect">
            <a:avLst/>
          </a:prstGeom>
        </p:spPr>
      </p:pic>
      <p:pic>
        <p:nvPicPr>
          <p:cNvPr id="9" name="Picture 8">
            <a:extLst>
              <a:ext uri="{FF2B5EF4-FFF2-40B4-BE49-F238E27FC236}">
                <a16:creationId xmlns:a16="http://schemas.microsoft.com/office/drawing/2014/main" id="{3803197A-FC69-42C1-A66A-46BBA9A7C769}"/>
              </a:ext>
            </a:extLst>
          </p:cNvPr>
          <p:cNvPicPr>
            <a:picLocks noChangeAspect="1"/>
          </p:cNvPicPr>
          <p:nvPr/>
        </p:nvPicPr>
        <p:blipFill>
          <a:blip r:embed="rId6"/>
          <a:stretch>
            <a:fillRect/>
          </a:stretch>
        </p:blipFill>
        <p:spPr>
          <a:xfrm>
            <a:off x="5480353" y="3030950"/>
            <a:ext cx="564010" cy="811276"/>
          </a:xfrm>
          <a:prstGeom prst="rect">
            <a:avLst/>
          </a:prstGeom>
        </p:spPr>
      </p:pic>
      <p:pic>
        <p:nvPicPr>
          <p:cNvPr id="16" name="Picture 15">
            <a:extLst>
              <a:ext uri="{FF2B5EF4-FFF2-40B4-BE49-F238E27FC236}">
                <a16:creationId xmlns:a16="http://schemas.microsoft.com/office/drawing/2014/main" id="{9C7384D2-58D9-461A-912F-5957BD5FDD8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77917" y="388123"/>
            <a:ext cx="861052" cy="1069941"/>
          </a:xfrm>
          <a:prstGeom prst="rect">
            <a:avLst/>
          </a:prstGeom>
          <a:noFill/>
          <a:ln>
            <a:noFill/>
          </a:ln>
        </p:spPr>
      </p:pic>
      <p:sp>
        <p:nvSpPr>
          <p:cNvPr id="17" name="TextBox 16">
            <a:extLst>
              <a:ext uri="{FF2B5EF4-FFF2-40B4-BE49-F238E27FC236}">
                <a16:creationId xmlns:a16="http://schemas.microsoft.com/office/drawing/2014/main" id="{D3D0B1D1-265E-4847-ADC7-DCCCB8F9FC6A}"/>
              </a:ext>
            </a:extLst>
          </p:cNvPr>
          <p:cNvSpPr txBox="1"/>
          <p:nvPr/>
        </p:nvSpPr>
        <p:spPr>
          <a:xfrm>
            <a:off x="3590527" y="4153744"/>
            <a:ext cx="3481713" cy="1754326"/>
          </a:xfrm>
          <a:prstGeom prst="rect">
            <a:avLst/>
          </a:prstGeom>
          <a:noFill/>
        </p:spPr>
        <p:txBody>
          <a:bodyPr wrap="square" rtlCol="0">
            <a:spAutoFit/>
          </a:bodyPr>
          <a:lstStyle/>
          <a:p>
            <a:pPr algn="just"/>
            <a:r>
              <a:rPr lang="en-US" sz="1200" dirty="0"/>
              <a:t>I'm thrilled to announce the establishment of our School Council, giving our pupils a strong voice in shaping their educational experience. Recently, our </a:t>
            </a:r>
            <a:r>
              <a:rPr lang="en-US" sz="1200" dirty="0" err="1"/>
              <a:t>councillors</a:t>
            </a:r>
            <a:r>
              <a:rPr lang="en-US" sz="1200" dirty="0"/>
              <a:t> participated in a trip to the Guildhall, where they courageously spoke in front of a large audience of adults and peers about the pressing issues facing Hull's youth today. Their articulate and thoughtful contributions made us all incredibly proud.</a:t>
            </a:r>
          </a:p>
        </p:txBody>
      </p:sp>
      <p:pic>
        <p:nvPicPr>
          <p:cNvPr id="11" name="Picture 10">
            <a:extLst>
              <a:ext uri="{FF2B5EF4-FFF2-40B4-BE49-F238E27FC236}">
                <a16:creationId xmlns:a16="http://schemas.microsoft.com/office/drawing/2014/main" id="{FA75BD5D-7905-9F21-DE3C-949C31BE4177}"/>
              </a:ext>
            </a:extLst>
          </p:cNvPr>
          <p:cNvPicPr>
            <a:picLocks noChangeAspect="1"/>
          </p:cNvPicPr>
          <p:nvPr/>
        </p:nvPicPr>
        <p:blipFill>
          <a:blip r:embed="rId8"/>
          <a:stretch>
            <a:fillRect/>
          </a:stretch>
        </p:blipFill>
        <p:spPr>
          <a:xfrm>
            <a:off x="5498290" y="1837818"/>
            <a:ext cx="1652555" cy="1155347"/>
          </a:xfrm>
          <a:prstGeom prst="rect">
            <a:avLst/>
          </a:prstGeom>
        </p:spPr>
      </p:pic>
      <p:pic>
        <p:nvPicPr>
          <p:cNvPr id="2" name="Picture 1">
            <a:extLst>
              <a:ext uri="{FF2B5EF4-FFF2-40B4-BE49-F238E27FC236}">
                <a16:creationId xmlns:a16="http://schemas.microsoft.com/office/drawing/2014/main" id="{D78E74F5-EF14-5F2E-7D25-54BECF9C3F4C}"/>
              </a:ext>
            </a:extLst>
          </p:cNvPr>
          <p:cNvPicPr>
            <a:picLocks noChangeAspect="1"/>
          </p:cNvPicPr>
          <p:nvPr/>
        </p:nvPicPr>
        <p:blipFill>
          <a:blip r:embed="rId9"/>
          <a:stretch>
            <a:fillRect/>
          </a:stretch>
        </p:blipFill>
        <p:spPr>
          <a:xfrm>
            <a:off x="449761" y="4220796"/>
            <a:ext cx="1533753" cy="2045004"/>
          </a:xfrm>
          <a:prstGeom prst="rect">
            <a:avLst/>
          </a:prstGeom>
        </p:spPr>
      </p:pic>
      <p:pic>
        <p:nvPicPr>
          <p:cNvPr id="14" name="Picture 13">
            <a:extLst>
              <a:ext uri="{FF2B5EF4-FFF2-40B4-BE49-F238E27FC236}">
                <a16:creationId xmlns:a16="http://schemas.microsoft.com/office/drawing/2014/main" id="{6CC4AAC8-72C2-FD61-8B54-8D911BD8F476}"/>
              </a:ext>
            </a:extLst>
          </p:cNvPr>
          <p:cNvPicPr>
            <a:picLocks noChangeAspect="1"/>
          </p:cNvPicPr>
          <p:nvPr/>
        </p:nvPicPr>
        <p:blipFill>
          <a:blip r:embed="rId10"/>
          <a:stretch>
            <a:fillRect/>
          </a:stretch>
        </p:blipFill>
        <p:spPr>
          <a:xfrm>
            <a:off x="2034066" y="4204351"/>
            <a:ext cx="1533752" cy="2045002"/>
          </a:xfrm>
          <a:prstGeom prst="rect">
            <a:avLst/>
          </a:prstGeom>
        </p:spPr>
      </p:pic>
      <p:pic>
        <p:nvPicPr>
          <p:cNvPr id="21" name="Picture 20">
            <a:extLst>
              <a:ext uri="{FF2B5EF4-FFF2-40B4-BE49-F238E27FC236}">
                <a16:creationId xmlns:a16="http://schemas.microsoft.com/office/drawing/2014/main" id="{9BC3D6A8-4D26-4C51-E272-8ACCBEEBD79F}"/>
              </a:ext>
            </a:extLst>
          </p:cNvPr>
          <p:cNvPicPr>
            <a:picLocks noChangeAspect="1"/>
          </p:cNvPicPr>
          <p:nvPr/>
        </p:nvPicPr>
        <p:blipFill>
          <a:blip r:embed="rId11"/>
          <a:srcRect l="13040" t="12297" r="36726" b="18225"/>
          <a:stretch/>
        </p:blipFill>
        <p:spPr>
          <a:xfrm>
            <a:off x="2129358" y="8240212"/>
            <a:ext cx="1624928" cy="1685542"/>
          </a:xfrm>
          <a:prstGeom prst="rect">
            <a:avLst/>
          </a:prstGeom>
        </p:spPr>
      </p:pic>
      <p:pic>
        <p:nvPicPr>
          <p:cNvPr id="22" name="Picture 21">
            <a:extLst>
              <a:ext uri="{FF2B5EF4-FFF2-40B4-BE49-F238E27FC236}">
                <a16:creationId xmlns:a16="http://schemas.microsoft.com/office/drawing/2014/main" id="{6E03BB08-D0AF-8C57-8BCC-C872DF2A6561}"/>
              </a:ext>
            </a:extLst>
          </p:cNvPr>
          <p:cNvPicPr>
            <a:picLocks noChangeAspect="1"/>
          </p:cNvPicPr>
          <p:nvPr/>
        </p:nvPicPr>
        <p:blipFill>
          <a:blip r:embed="rId12"/>
          <a:srcRect l="18718" t="18258" r="18398" b="27797"/>
          <a:stretch/>
        </p:blipFill>
        <p:spPr>
          <a:xfrm>
            <a:off x="554183" y="8171428"/>
            <a:ext cx="1533753" cy="1754326"/>
          </a:xfrm>
          <a:prstGeom prst="rect">
            <a:avLst/>
          </a:prstGeom>
        </p:spPr>
      </p:pic>
      <p:sp>
        <p:nvSpPr>
          <p:cNvPr id="24" name="TextBox 23">
            <a:extLst>
              <a:ext uri="{FF2B5EF4-FFF2-40B4-BE49-F238E27FC236}">
                <a16:creationId xmlns:a16="http://schemas.microsoft.com/office/drawing/2014/main" id="{EBF1F292-EEBB-3B2D-D8AA-5D3B5C41AA9B}"/>
              </a:ext>
            </a:extLst>
          </p:cNvPr>
          <p:cNvSpPr txBox="1"/>
          <p:nvPr/>
        </p:nvSpPr>
        <p:spPr>
          <a:xfrm>
            <a:off x="423934" y="6265799"/>
            <a:ext cx="3371774" cy="1938992"/>
          </a:xfrm>
          <a:prstGeom prst="rect">
            <a:avLst/>
          </a:prstGeom>
          <a:noFill/>
        </p:spPr>
        <p:txBody>
          <a:bodyPr wrap="square">
            <a:spAutoFit/>
          </a:bodyPr>
          <a:lstStyle/>
          <a:p>
            <a:r>
              <a:rPr lang="en-US" sz="1200" dirty="0"/>
              <a:t>Our commitment to fostering strong partnerships with parents has seen us host a variety of events. Our first careers coffee morning was a resounding success, providing valuable insights into future pathways for our pupils. We've also held virtual school surgeries and proud parents events, creating more opportunities for you to engage with your child's education and celebrate their achievements.</a:t>
            </a:r>
            <a:endParaRPr lang="en-GB" sz="1200" dirty="0"/>
          </a:p>
        </p:txBody>
      </p:sp>
      <p:pic>
        <p:nvPicPr>
          <p:cNvPr id="25" name="Picture 24">
            <a:extLst>
              <a:ext uri="{FF2B5EF4-FFF2-40B4-BE49-F238E27FC236}">
                <a16:creationId xmlns:a16="http://schemas.microsoft.com/office/drawing/2014/main" id="{B6753935-742D-D499-3F31-D1BC3D133458}"/>
              </a:ext>
            </a:extLst>
          </p:cNvPr>
          <p:cNvPicPr>
            <a:picLocks noChangeAspect="1"/>
          </p:cNvPicPr>
          <p:nvPr/>
        </p:nvPicPr>
        <p:blipFill>
          <a:blip r:embed="rId13"/>
          <a:stretch>
            <a:fillRect/>
          </a:stretch>
        </p:blipFill>
        <p:spPr>
          <a:xfrm>
            <a:off x="4007494" y="5956449"/>
            <a:ext cx="2694085" cy="2020564"/>
          </a:xfrm>
          <a:prstGeom prst="rect">
            <a:avLst/>
          </a:prstGeom>
        </p:spPr>
      </p:pic>
      <p:sp>
        <p:nvSpPr>
          <p:cNvPr id="29" name="TextBox 28">
            <a:extLst>
              <a:ext uri="{FF2B5EF4-FFF2-40B4-BE49-F238E27FC236}">
                <a16:creationId xmlns:a16="http://schemas.microsoft.com/office/drawing/2014/main" id="{4BB737F4-DDA2-C841-E77B-781E3ACE4FEC}"/>
              </a:ext>
            </a:extLst>
          </p:cNvPr>
          <p:cNvSpPr txBox="1"/>
          <p:nvPr/>
        </p:nvSpPr>
        <p:spPr>
          <a:xfrm>
            <a:off x="3830398" y="8140709"/>
            <a:ext cx="3079789" cy="1569660"/>
          </a:xfrm>
          <a:prstGeom prst="rect">
            <a:avLst/>
          </a:prstGeom>
          <a:noFill/>
        </p:spPr>
        <p:txBody>
          <a:bodyPr wrap="square">
            <a:spAutoFit/>
          </a:bodyPr>
          <a:lstStyle/>
          <a:p>
            <a:pPr algn="just"/>
            <a:r>
              <a:rPr lang="en-US" sz="1200" dirty="0"/>
              <a:t>Safety is always a top priority, and with Bonfire Night approaching, we were fortunate to have a visit from the Humberside Fire and Rescue team. They delivered an informative talk on firework safety and the laws, equipping our pupils with essential knowledge to stay safe during the festivities.</a:t>
            </a:r>
            <a:endParaRPr lang="en-GB" sz="1200" dirty="0"/>
          </a:p>
        </p:txBody>
      </p:sp>
    </p:spTree>
    <p:extLst>
      <p:ext uri="{BB962C8B-B14F-4D97-AF65-F5344CB8AC3E}">
        <p14:creationId xmlns:p14="http://schemas.microsoft.com/office/powerpoint/2010/main" val="276636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Tm="5000">
        <p15:prstTrans prst="peelOff"/>
      </p:transition>
    </mc:Choice>
    <mc:Fallback xmlns="">
      <p:transition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73713-4A37-4D6D-A457-A887A7FE83FE}"/>
              </a:ext>
            </a:extLst>
          </p:cNvPr>
          <p:cNvPicPr>
            <a:picLocks noChangeAspect="1"/>
          </p:cNvPicPr>
          <p:nvPr/>
        </p:nvPicPr>
        <p:blipFill rotWithShape="1">
          <a:blip r:embed="rId2"/>
          <a:srcRect l="317" t="3391" r="178" b="2762"/>
          <a:stretch/>
        </p:blipFill>
        <p:spPr>
          <a:xfrm>
            <a:off x="352425" y="9965531"/>
            <a:ext cx="6800850" cy="592932"/>
          </a:xfrm>
          <a:prstGeom prst="rect">
            <a:avLst/>
          </a:prstGeom>
        </p:spPr>
      </p:pic>
      <p:sp>
        <p:nvSpPr>
          <p:cNvPr id="9" name="TextBox 8">
            <a:extLst>
              <a:ext uri="{FF2B5EF4-FFF2-40B4-BE49-F238E27FC236}">
                <a16:creationId xmlns:a16="http://schemas.microsoft.com/office/drawing/2014/main" id="{68ECF5AA-A15A-3A95-60B2-56FCF902DE6F}"/>
              </a:ext>
            </a:extLst>
          </p:cNvPr>
          <p:cNvSpPr txBox="1"/>
          <p:nvPr/>
        </p:nvSpPr>
        <p:spPr>
          <a:xfrm>
            <a:off x="342900" y="5031619"/>
            <a:ext cx="6996881" cy="480131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t>Date For Your Diary</a:t>
            </a:r>
          </a:p>
          <a:p>
            <a:r>
              <a:rPr lang="en-US" dirty="0"/>
              <a:t>6</a:t>
            </a:r>
            <a:r>
              <a:rPr lang="en-US" baseline="30000" dirty="0"/>
              <a:t>th</a:t>
            </a:r>
            <a:r>
              <a:rPr lang="en-US" dirty="0"/>
              <a:t> November &amp; 7</a:t>
            </a:r>
            <a:r>
              <a:rPr lang="en-US" baseline="30000" dirty="0"/>
              <a:t>th</a:t>
            </a:r>
            <a:r>
              <a:rPr lang="en-US" dirty="0"/>
              <a:t> November- Parent/Teacher consultations</a:t>
            </a:r>
          </a:p>
          <a:p>
            <a:r>
              <a:rPr lang="en-US" dirty="0"/>
              <a:t>11th November- Antibullying Week</a:t>
            </a:r>
          </a:p>
          <a:p>
            <a:r>
              <a:rPr lang="en-US" dirty="0"/>
              <a:t>15</a:t>
            </a:r>
            <a:r>
              <a:rPr lang="en-US" baseline="30000" dirty="0"/>
              <a:t>th</a:t>
            </a:r>
            <a:r>
              <a:rPr lang="en-US" dirty="0"/>
              <a:t> November- Children in Need-non uniform suggested donation 50p</a:t>
            </a:r>
          </a:p>
          <a:p>
            <a:r>
              <a:rPr lang="en-US" dirty="0"/>
              <a:t>18</a:t>
            </a:r>
            <a:r>
              <a:rPr lang="en-US" baseline="30000" dirty="0"/>
              <a:t>th</a:t>
            </a:r>
            <a:r>
              <a:rPr lang="en-US" dirty="0"/>
              <a:t> November- Road Safety Week</a:t>
            </a:r>
          </a:p>
          <a:p>
            <a:r>
              <a:rPr lang="en-US" dirty="0"/>
              <a:t>25</a:t>
            </a:r>
            <a:r>
              <a:rPr lang="en-US" baseline="30000" dirty="0"/>
              <a:t>th</a:t>
            </a:r>
            <a:r>
              <a:rPr lang="en-US" dirty="0"/>
              <a:t> November-Mock Exam Week</a:t>
            </a:r>
          </a:p>
          <a:p>
            <a:r>
              <a:rPr lang="en-US" dirty="0"/>
              <a:t>5</a:t>
            </a:r>
            <a:r>
              <a:rPr lang="en-US" baseline="30000" dirty="0"/>
              <a:t>th</a:t>
            </a:r>
            <a:r>
              <a:rPr lang="en-US" dirty="0"/>
              <a:t> December- School choir performance at Hull Royal</a:t>
            </a:r>
          </a:p>
          <a:p>
            <a:r>
              <a:rPr lang="en-US" dirty="0"/>
              <a:t>6</a:t>
            </a:r>
            <a:r>
              <a:rPr lang="en-US" baseline="30000" dirty="0"/>
              <a:t>th</a:t>
            </a:r>
            <a:r>
              <a:rPr lang="en-US" dirty="0"/>
              <a:t> December- </a:t>
            </a:r>
            <a:r>
              <a:rPr lang="en-US" b="1" dirty="0"/>
              <a:t>School closure day</a:t>
            </a:r>
          </a:p>
          <a:p>
            <a:r>
              <a:rPr lang="en-US" dirty="0"/>
              <a:t>10</a:t>
            </a:r>
            <a:r>
              <a:rPr lang="en-US" baseline="30000" dirty="0"/>
              <a:t>th</a:t>
            </a:r>
            <a:r>
              <a:rPr lang="en-US" dirty="0"/>
              <a:t> December- Science summit trip KS3</a:t>
            </a:r>
          </a:p>
          <a:p>
            <a:r>
              <a:rPr lang="en-US" dirty="0"/>
              <a:t>12</a:t>
            </a:r>
            <a:r>
              <a:rPr lang="en-US" baseline="30000" dirty="0"/>
              <a:t>th</a:t>
            </a:r>
            <a:r>
              <a:rPr lang="en-US" dirty="0"/>
              <a:t> December- Wear Christmas </a:t>
            </a:r>
            <a:r>
              <a:rPr lang="en-US" dirty="0" err="1"/>
              <a:t>Colours</a:t>
            </a:r>
            <a:r>
              <a:rPr lang="en-US" dirty="0"/>
              <a:t>, whole school Theatre trip.</a:t>
            </a:r>
          </a:p>
          <a:p>
            <a:r>
              <a:rPr lang="en-US" dirty="0"/>
              <a:t>13</a:t>
            </a:r>
            <a:r>
              <a:rPr lang="en-US" baseline="30000" dirty="0"/>
              <a:t>th</a:t>
            </a:r>
            <a:r>
              <a:rPr lang="en-US" dirty="0"/>
              <a:t> December- Christmas craft day and Christmas Dinner. Parents welcome from 11am</a:t>
            </a:r>
          </a:p>
          <a:p>
            <a:r>
              <a:rPr lang="en-US" dirty="0"/>
              <a:t>16</a:t>
            </a:r>
            <a:r>
              <a:rPr lang="en-US" baseline="30000" dirty="0"/>
              <a:t>th</a:t>
            </a:r>
            <a:r>
              <a:rPr lang="en-US" dirty="0"/>
              <a:t> December- Enterprise Week</a:t>
            </a:r>
          </a:p>
          <a:p>
            <a:r>
              <a:rPr lang="en-US" dirty="0"/>
              <a:t>19</a:t>
            </a:r>
            <a:r>
              <a:rPr lang="en-US" baseline="30000" dirty="0"/>
              <a:t>th</a:t>
            </a:r>
            <a:r>
              <a:rPr lang="en-US" dirty="0"/>
              <a:t> December- Enterprise Fair 10.30-12pm</a:t>
            </a:r>
          </a:p>
          <a:p>
            <a:r>
              <a:rPr lang="en-US" dirty="0"/>
              <a:t>19</a:t>
            </a:r>
            <a:r>
              <a:rPr lang="en-US" baseline="30000" dirty="0"/>
              <a:t>th</a:t>
            </a:r>
            <a:r>
              <a:rPr lang="en-US" dirty="0"/>
              <a:t> December- School closes for Christmas</a:t>
            </a:r>
            <a:r>
              <a:rPr lang="en-GB" dirty="0"/>
              <a:t> 1pm</a:t>
            </a:r>
            <a:endParaRPr lang="en-US" b="1" u="sng" dirty="0"/>
          </a:p>
        </p:txBody>
      </p:sp>
      <p:sp>
        <p:nvSpPr>
          <p:cNvPr id="11" name="TextBox 10">
            <a:extLst>
              <a:ext uri="{FF2B5EF4-FFF2-40B4-BE49-F238E27FC236}">
                <a16:creationId xmlns:a16="http://schemas.microsoft.com/office/drawing/2014/main" id="{91E8D8AD-1B8E-ABC3-6DD9-A91106B46FDC}"/>
              </a:ext>
            </a:extLst>
          </p:cNvPr>
          <p:cNvSpPr txBox="1"/>
          <p:nvPr/>
        </p:nvSpPr>
        <p:spPr>
          <a:xfrm>
            <a:off x="8858113" y="3669491"/>
            <a:ext cx="2245258" cy="36933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3" descr="A pink rectangular sign with black text&#10;&#10;Description automatically generated">
            <a:extLst>
              <a:ext uri="{FF2B5EF4-FFF2-40B4-BE49-F238E27FC236}">
                <a16:creationId xmlns:a16="http://schemas.microsoft.com/office/drawing/2014/main" id="{BF650EAA-4545-6AE4-240F-293110251CBA}"/>
              </a:ext>
            </a:extLst>
          </p:cNvPr>
          <p:cNvPicPr>
            <a:picLocks noChangeAspect="1"/>
          </p:cNvPicPr>
          <p:nvPr/>
        </p:nvPicPr>
        <p:blipFill>
          <a:blip r:embed="rId3"/>
          <a:stretch>
            <a:fillRect/>
          </a:stretch>
        </p:blipFill>
        <p:spPr>
          <a:xfrm>
            <a:off x="292827" y="4315271"/>
            <a:ext cx="2462300" cy="690952"/>
          </a:xfrm>
          <a:prstGeom prst="rect">
            <a:avLst/>
          </a:prstGeom>
        </p:spPr>
      </p:pic>
      <p:sp>
        <p:nvSpPr>
          <p:cNvPr id="13" name="TextBox 12">
            <a:extLst>
              <a:ext uri="{FF2B5EF4-FFF2-40B4-BE49-F238E27FC236}">
                <a16:creationId xmlns:a16="http://schemas.microsoft.com/office/drawing/2014/main" id="{74AEADDB-DBC0-A09C-AA63-ED1EFE227C97}"/>
              </a:ext>
            </a:extLst>
          </p:cNvPr>
          <p:cNvSpPr txBox="1"/>
          <p:nvPr/>
        </p:nvSpPr>
        <p:spPr>
          <a:xfrm>
            <a:off x="3148733" y="4221186"/>
            <a:ext cx="4054614" cy="8309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PE KITS</a:t>
            </a:r>
          </a:p>
          <a:p>
            <a:r>
              <a:rPr lang="en-US" sz="1200" b="1" dirty="0"/>
              <a:t>Pupils who have PE on a Monday or Thursday may wear PE kits to school that day. If you are not sure, please contact the school.</a:t>
            </a:r>
            <a:endParaRPr lang="en-US" sz="1200" dirty="0"/>
          </a:p>
        </p:txBody>
      </p:sp>
      <p:sp>
        <p:nvSpPr>
          <p:cNvPr id="12" name="TextBox 11">
            <a:extLst>
              <a:ext uri="{FF2B5EF4-FFF2-40B4-BE49-F238E27FC236}">
                <a16:creationId xmlns:a16="http://schemas.microsoft.com/office/drawing/2014/main" id="{E577C782-CF8D-99E3-ADD8-9E624E1BFB18}"/>
              </a:ext>
            </a:extLst>
          </p:cNvPr>
          <p:cNvSpPr txBox="1"/>
          <p:nvPr/>
        </p:nvSpPr>
        <p:spPr>
          <a:xfrm>
            <a:off x="269490" y="258002"/>
            <a:ext cx="6933857" cy="4031873"/>
          </a:xfrm>
          <a:prstGeom prst="rect">
            <a:avLst/>
          </a:prstGeom>
          <a:noFill/>
        </p:spPr>
        <p:txBody>
          <a:bodyPr wrap="square">
            <a:spAutoFit/>
          </a:bodyPr>
          <a:lstStyle/>
          <a:p>
            <a:r>
              <a:rPr lang="en-US" sz="1600" dirty="0"/>
              <a:t>Now, I'm excited to share a challenge that's close to our hearts. The Sullivan Centre is taking on the '100 Push Ups a Day Challenge' throughout November to raise funds for Great Ormond Street Hospital. This incredible charity has touched the lives of those in our community, and we're determined to make a difference. We'd be incredibly grateful for your support in this </a:t>
            </a:r>
            <a:r>
              <a:rPr lang="en-US" sz="1600" dirty="0" err="1"/>
              <a:t>endeavour</a:t>
            </a:r>
            <a:r>
              <a:rPr lang="en-US" sz="1600" dirty="0"/>
              <a:t>.</a:t>
            </a:r>
          </a:p>
          <a:p>
            <a:r>
              <a:rPr lang="en-US" sz="1600" dirty="0"/>
              <a:t>You can follow our progress and make a donation through our fundraising page: </a:t>
            </a:r>
            <a:r>
              <a:rPr lang="en-US" sz="1600" dirty="0">
                <a:hlinkClick r:id="rId4"/>
              </a:rPr>
              <a:t>https://fundraise.gosh.org/fundraisers/TheSullivanCentre/100-push-ups-a-day-challenge-november</a:t>
            </a:r>
            <a:r>
              <a:rPr lang="en-US" sz="1600" dirty="0"/>
              <a:t> </a:t>
            </a:r>
          </a:p>
          <a:p>
            <a:endParaRPr lang="en-US" sz="1600" dirty="0"/>
          </a:p>
          <a:p>
            <a:endParaRPr lang="en-US" sz="1600" dirty="0"/>
          </a:p>
          <a:p>
            <a:r>
              <a:rPr lang="en-US" sz="1600" dirty="0"/>
              <a:t> As we move forward, let's continue to work together, celebrating our pupils' resilience, creativity, and determination. Your ongoing support and engagement are vital to our school's success, and I'm deeply grateful for the strong community we've built together. Here's to another term of growth, achievement, and positive change at The Sullivan Centre!</a:t>
            </a:r>
            <a:endParaRPr lang="en-GB" sz="1600" dirty="0"/>
          </a:p>
        </p:txBody>
      </p:sp>
      <p:pic>
        <p:nvPicPr>
          <p:cNvPr id="20" name="Picture 19">
            <a:extLst>
              <a:ext uri="{FF2B5EF4-FFF2-40B4-BE49-F238E27FC236}">
                <a16:creationId xmlns:a16="http://schemas.microsoft.com/office/drawing/2014/main" id="{DF5C5E60-7CC9-DC7D-F0B7-110B3200D974}"/>
              </a:ext>
            </a:extLst>
          </p:cNvPr>
          <p:cNvPicPr>
            <a:picLocks noChangeAspect="1"/>
          </p:cNvPicPr>
          <p:nvPr/>
        </p:nvPicPr>
        <p:blipFill>
          <a:blip r:embed="rId5"/>
          <a:stretch>
            <a:fillRect/>
          </a:stretch>
        </p:blipFill>
        <p:spPr>
          <a:xfrm>
            <a:off x="5976290" y="2317531"/>
            <a:ext cx="1176985" cy="696822"/>
          </a:xfrm>
          <a:prstGeom prst="rect">
            <a:avLst/>
          </a:prstGeom>
        </p:spPr>
      </p:pic>
    </p:spTree>
    <p:extLst>
      <p:ext uri="{BB962C8B-B14F-4D97-AF65-F5344CB8AC3E}">
        <p14:creationId xmlns:p14="http://schemas.microsoft.com/office/powerpoint/2010/main" val="199911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
</file>

<file path=ppt/theme/theme1.xml><?xml version="1.0" encoding="utf-8"?>
<a:theme xmlns:a="http://schemas.openxmlformats.org/drawingml/2006/main" name="Facet">
  <a:themeElements>
    <a:clrScheme name="Venn">
      <a:dk1>
        <a:sysClr val="windowText" lastClr="000000"/>
      </a:dk1>
      <a:lt1>
        <a:sysClr val="window" lastClr="FFFFFF"/>
      </a:lt1>
      <a:dk2>
        <a:srgbClr val="476559"/>
      </a:dk2>
      <a:lt2>
        <a:srgbClr val="93B3A6"/>
      </a:lt2>
      <a:accent1>
        <a:srgbClr val="476559"/>
      </a:accent1>
      <a:accent2>
        <a:srgbClr val="93B3A6"/>
      </a:accent2>
      <a:accent3>
        <a:srgbClr val="000000"/>
      </a:accent3>
      <a:accent4>
        <a:srgbClr val="A7EA52"/>
      </a:accent4>
      <a:accent5>
        <a:srgbClr val="5DCEAF"/>
      </a:accent5>
      <a:accent6>
        <a:srgbClr val="56C7AA"/>
      </a:accent6>
      <a:hlink>
        <a:srgbClr val="000000"/>
      </a:hlink>
      <a:folHlink>
        <a:srgbClr val="00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cbd9f48-5054-469c-b95b-b9a1edd06a06">
      <UserInfo>
        <DisplayName>Teresa Bucknall</DisplayName>
        <AccountId>26</AccountId>
        <AccountType/>
      </UserInfo>
      <UserInfo>
        <DisplayName>Elaine Smith</DisplayName>
        <AccountId>16</AccountId>
        <AccountType/>
      </UserInfo>
      <UserInfo>
        <DisplayName>Natalie Hood</DisplayName>
        <AccountId>25</AccountId>
        <AccountType/>
      </UserInfo>
      <UserInfo>
        <DisplayName>Sarah Sargieson</DisplayName>
        <AccountId>24</AccountId>
        <AccountType/>
      </UserInfo>
      <UserInfo>
        <DisplayName>SharingLinks.49173c8c-a3c1-40ee-8940-45ab9dbd9730.OrganizationEdit.b024f88d-a5be-4b08-972e-e46b12426f39</DisplayName>
        <AccountId>169</AccountId>
        <AccountType/>
      </UserInfo>
      <UserInfo>
        <DisplayName>Cathy Bennett</DisplayName>
        <AccountId>12</AccountId>
        <AccountType/>
      </UserInfo>
      <UserInfo>
        <DisplayName>Claire Goodaire</DisplayName>
        <AccountId>55</AccountId>
        <AccountType/>
      </UserInfo>
    </SharedWithUsers>
    <_activity xmlns="b742339f-15ba-4003-8a8e-4ef5cd7724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03A6E15106B3418138980B66A2AFC6" ma:contentTypeVersion="17" ma:contentTypeDescription="Create a new document." ma:contentTypeScope="" ma:versionID="7a4195bd6e0f64b3d4c80c67991a3492">
  <xsd:schema xmlns:xsd="http://www.w3.org/2001/XMLSchema" xmlns:xs="http://www.w3.org/2001/XMLSchema" xmlns:p="http://schemas.microsoft.com/office/2006/metadata/properties" xmlns:ns3="b742339f-15ba-4003-8a8e-4ef5cd772475" xmlns:ns4="5cbd9f48-5054-469c-b95b-b9a1edd06a06" targetNamespace="http://schemas.microsoft.com/office/2006/metadata/properties" ma:root="true" ma:fieldsID="54345245e810a8afa77fc97b8f53b4af" ns3:_="" ns4:_="">
    <xsd:import namespace="b742339f-15ba-4003-8a8e-4ef5cd772475"/>
    <xsd:import namespace="5cbd9f48-5054-469c-b95b-b9a1edd06a0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2339f-15ba-4003-8a8e-4ef5cd7724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d9f48-5054-469c-b95b-b9a1edd06a0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2D15E3-5258-4BA2-9396-B162BDC0C677}">
  <ds:schemaRefs>
    <ds:schemaRef ds:uri="http://schemas.microsoft.com/sharepoint/v3/contenttype/forms"/>
  </ds:schemaRefs>
</ds:datastoreItem>
</file>

<file path=customXml/itemProps2.xml><?xml version="1.0" encoding="utf-8"?>
<ds:datastoreItem xmlns:ds="http://schemas.openxmlformats.org/officeDocument/2006/customXml" ds:itemID="{1676E6E0-C860-41CF-B435-91F0715B2897}">
  <ds:schemaRefs>
    <ds:schemaRef ds:uri="5cbd9f48-5054-469c-b95b-b9a1edd06a06"/>
    <ds:schemaRef ds:uri="http://purl.org/dc/term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b742339f-15ba-4003-8a8e-4ef5cd772475"/>
    <ds:schemaRef ds:uri="http://www.w3.org/XML/1998/namespace"/>
    <ds:schemaRef ds:uri="http://purl.org/dc/elements/1.1/"/>
  </ds:schemaRefs>
</ds:datastoreItem>
</file>

<file path=customXml/itemProps3.xml><?xml version="1.0" encoding="utf-8"?>
<ds:datastoreItem xmlns:ds="http://schemas.openxmlformats.org/officeDocument/2006/customXml" ds:itemID="{EA7FFDE7-4254-4A49-8206-08C5310BF9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42339f-15ba-4003-8a8e-4ef5cd772475"/>
    <ds:schemaRef ds:uri="5cbd9f48-5054-469c-b95b-b9a1edd06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679</TotalTime>
  <Words>599</Words>
  <Application>Microsoft Office PowerPoint</Application>
  <PresentationFormat>Custom</PresentationFormat>
  <Paragraphs>34</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Trebuchet MS</vt:lpstr>
      <vt:lpstr>Wingdings 3</vt:lpstr>
      <vt:lpstr>Facet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Kipling</dc:creator>
  <cp:lastModifiedBy>Katie Troake</cp:lastModifiedBy>
  <cp:revision>37</cp:revision>
  <dcterms:created xsi:type="dcterms:W3CDTF">2013-07-15T20:26:40Z</dcterms:created>
  <dcterms:modified xsi:type="dcterms:W3CDTF">2024-11-05T14:31:15Z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0x0101003D03A6E15106B3418138980B66A2AFC6</vt:lpwstr>
  </property>
  <property fmtid="{D5CDD505-2E9C-101B-9397-08002B2CF9AE}" pid="3" name="MediaServiceImageTags">
    <vt:lpwstr/>
  </property>
</Properties>
</file>