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4"/>
  </p:sldMasterIdLst>
  <p:notesMasterIdLst>
    <p:notesMasterId r:id="rId8"/>
  </p:notesMasterIdLst>
  <p:sldIdLst>
    <p:sldId id="281" r:id="rId5"/>
    <p:sldId id="283" r:id="rId6"/>
    <p:sldId id="284" r:id="rId7"/>
  </p:sldIdLst>
  <p:sldSz cx="7496175" cy="106965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Sargieson" initials="SS" lastIdx="1" clrIdx="0">
    <p:extLst>
      <p:ext uri="{19B8F6BF-5375-455C-9EA6-DF929625EA0E}">
        <p15:presenceInfo xmlns:p15="http://schemas.microsoft.com/office/powerpoint/2012/main" userId="S-1-5-21-2410223329-4198983069-2773096200-11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2D28"/>
    <a:srgbClr val="4B675C"/>
    <a:srgbClr val="FBFAF5"/>
    <a:srgbClr val="0E1412"/>
    <a:srgbClr val="F1CA73"/>
    <a:srgbClr val="FAF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848" autoAdjust="0"/>
  </p:normalViewPr>
  <p:slideViewPr>
    <p:cSldViewPr snapToGrid="0">
      <p:cViewPr>
        <p:scale>
          <a:sx n="100" d="100"/>
          <a:sy n="100" d="100"/>
        </p:scale>
        <p:origin x="2436" y="-2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3-06T12:36:59.345" idx="1">
    <p:pos x="10" y="10"/>
    <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1EEB7A-94AF-491D-863C-A38269DE6F03}" type="datetimeFigureOut">
              <a:rPr lang="en-GB" smtClean="0"/>
              <a:t>27/02/2025</a:t>
            </a:fld>
            <a:endParaRPr lang="en-GB"/>
          </a:p>
        </p:txBody>
      </p:sp>
      <p:sp>
        <p:nvSpPr>
          <p:cNvPr id="4" name="Slide Image Placeholder 3"/>
          <p:cNvSpPr>
            <a:spLocks noGrp="1" noRot="1" noChangeAspect="1"/>
          </p:cNvSpPr>
          <p:nvPr>
            <p:ph type="sldImg" idx="2"/>
          </p:nvPr>
        </p:nvSpPr>
        <p:spPr>
          <a:xfrm>
            <a:off x="2347913" y="1143000"/>
            <a:ext cx="21621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09A160-A0AF-4E4C-9515-1C9946951909}" type="slidenum">
              <a:rPr lang="en-GB" smtClean="0"/>
              <a:t>‹#›</a:t>
            </a:fld>
            <a:endParaRPr lang="en-GB"/>
          </a:p>
        </p:txBody>
      </p:sp>
    </p:spTree>
    <p:extLst>
      <p:ext uri="{BB962C8B-B14F-4D97-AF65-F5344CB8AC3E}">
        <p14:creationId xmlns:p14="http://schemas.microsoft.com/office/powerpoint/2010/main" val="2050769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09A160-A0AF-4E4C-9515-1C9946951909}" type="slidenum">
              <a:rPr lang="en-GB" smtClean="0"/>
              <a:t>1</a:t>
            </a:fld>
            <a:endParaRPr lang="en-GB"/>
          </a:p>
        </p:txBody>
      </p:sp>
    </p:spTree>
    <p:extLst>
      <p:ext uri="{BB962C8B-B14F-4D97-AF65-F5344CB8AC3E}">
        <p14:creationId xmlns:p14="http://schemas.microsoft.com/office/powerpoint/2010/main" val="327232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6940" y="-13207"/>
            <a:ext cx="7517329" cy="10722989"/>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926853" y="3750405"/>
            <a:ext cx="4776696" cy="2567774"/>
          </a:xfrm>
        </p:spPr>
        <p:txBody>
          <a:bodyPr anchor="b">
            <a:noAutofit/>
          </a:bodyPr>
          <a:lstStyle>
            <a:lvl1pPr algn="r">
              <a:defRPr sz="4427">
                <a:solidFill>
                  <a:schemeClr val="accent1"/>
                </a:solidFill>
              </a:defRPr>
            </a:lvl1pPr>
          </a:lstStyle>
          <a:p>
            <a:r>
              <a:rPr lang="en-US"/>
              <a:t>Click to edit Master title style</a:t>
            </a:r>
          </a:p>
        </p:txBody>
      </p:sp>
      <p:sp>
        <p:nvSpPr>
          <p:cNvPr id="3" name="Subtitle 2"/>
          <p:cNvSpPr>
            <a:spLocks noGrp="1"/>
          </p:cNvSpPr>
          <p:nvPr>
            <p:ph type="subTitle" idx="1"/>
          </p:nvPr>
        </p:nvSpPr>
        <p:spPr>
          <a:xfrm>
            <a:off x="926853" y="6318176"/>
            <a:ext cx="4776696" cy="1710858"/>
          </a:xfrm>
        </p:spPr>
        <p:txBody>
          <a:bodyPr anchor="t"/>
          <a:lstStyle>
            <a:lvl1pPr marL="0" indent="0" algn="r">
              <a:buNone/>
              <a:defRPr>
                <a:solidFill>
                  <a:schemeClr val="tx1">
                    <a:lumMod val="50000"/>
                    <a:lumOff val="50000"/>
                  </a:schemeClr>
                </a:solidFill>
              </a:defRPr>
            </a:lvl1pPr>
            <a:lvl2pPr marL="374813" indent="0" algn="ctr">
              <a:buNone/>
              <a:defRPr>
                <a:solidFill>
                  <a:schemeClr val="tx1">
                    <a:tint val="75000"/>
                  </a:schemeClr>
                </a:solidFill>
              </a:defRPr>
            </a:lvl2pPr>
            <a:lvl3pPr marL="749625" indent="0" algn="ctr">
              <a:buNone/>
              <a:defRPr>
                <a:solidFill>
                  <a:schemeClr val="tx1">
                    <a:tint val="75000"/>
                  </a:schemeClr>
                </a:solidFill>
              </a:defRPr>
            </a:lvl3pPr>
            <a:lvl4pPr marL="1124438" indent="0" algn="ctr">
              <a:buNone/>
              <a:defRPr>
                <a:solidFill>
                  <a:schemeClr val="tx1">
                    <a:tint val="75000"/>
                  </a:schemeClr>
                </a:solidFill>
              </a:defRPr>
            </a:lvl4pPr>
            <a:lvl5pPr marL="1499250" indent="0" algn="ctr">
              <a:buNone/>
              <a:defRPr>
                <a:solidFill>
                  <a:schemeClr val="tx1">
                    <a:tint val="75000"/>
                  </a:schemeClr>
                </a:solidFill>
              </a:defRPr>
            </a:lvl5pPr>
            <a:lvl6pPr marL="1874063" indent="0" algn="ctr">
              <a:buNone/>
              <a:defRPr>
                <a:solidFill>
                  <a:schemeClr val="tx1">
                    <a:tint val="75000"/>
                  </a:schemeClr>
                </a:solidFill>
              </a:defRPr>
            </a:lvl6pPr>
            <a:lvl7pPr marL="2248875" indent="0" algn="ctr">
              <a:buNone/>
              <a:defRPr>
                <a:solidFill>
                  <a:schemeClr val="tx1">
                    <a:tint val="75000"/>
                  </a:schemeClr>
                </a:solidFill>
              </a:defRPr>
            </a:lvl7pPr>
            <a:lvl8pPr marL="2623688" indent="0" algn="ctr">
              <a:buNone/>
              <a:defRPr>
                <a:solidFill>
                  <a:schemeClr val="tx1">
                    <a:tint val="75000"/>
                  </a:schemeClr>
                </a:solidFill>
              </a:defRPr>
            </a:lvl8pPr>
            <a:lvl9pPr marL="29985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689585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99745" y="950806"/>
            <a:ext cx="5203803" cy="5308671"/>
          </a:xfrm>
        </p:spPr>
        <p:txBody>
          <a:bodyPr anchor="ctr">
            <a:normAutofit/>
          </a:bodyPr>
          <a:lstStyle>
            <a:lvl1pPr algn="l">
              <a:defRPr sz="3607" b="0" cap="none"/>
            </a:lvl1pPr>
          </a:lstStyle>
          <a:p>
            <a:r>
              <a:rPr lang="en-US"/>
              <a:t>Click to edit Master title style</a:t>
            </a:r>
          </a:p>
        </p:txBody>
      </p:sp>
      <p:sp>
        <p:nvSpPr>
          <p:cNvPr id="3" name="Text Placeholder 2"/>
          <p:cNvSpPr>
            <a:spLocks noGrp="1"/>
          </p:cNvSpPr>
          <p:nvPr>
            <p:ph type="body" idx="1"/>
          </p:nvPr>
        </p:nvSpPr>
        <p:spPr>
          <a:xfrm>
            <a:off x="499745" y="6972582"/>
            <a:ext cx="5203803" cy="2450264"/>
          </a:xfrm>
        </p:spPr>
        <p:txBody>
          <a:bodyPr anchor="ctr">
            <a:normAutofit/>
          </a:bodyPr>
          <a:lstStyle>
            <a:lvl1pPr marL="0" indent="0" algn="l">
              <a:buNone/>
              <a:defRPr sz="1476">
                <a:solidFill>
                  <a:schemeClr val="tx1">
                    <a:lumMod val="75000"/>
                    <a:lumOff val="25000"/>
                  </a:schemeClr>
                </a:solidFill>
              </a:defRPr>
            </a:lvl1pPr>
            <a:lvl2pPr marL="374813" indent="0">
              <a:buNone/>
              <a:defRPr sz="1476">
                <a:solidFill>
                  <a:schemeClr val="tx1">
                    <a:tint val="75000"/>
                  </a:schemeClr>
                </a:solidFill>
              </a:defRPr>
            </a:lvl2pPr>
            <a:lvl3pPr marL="749625" indent="0">
              <a:buNone/>
              <a:defRPr sz="1312">
                <a:solidFill>
                  <a:schemeClr val="tx1">
                    <a:tint val="75000"/>
                  </a:schemeClr>
                </a:solidFill>
              </a:defRPr>
            </a:lvl3pPr>
            <a:lvl4pPr marL="1124438" indent="0">
              <a:buNone/>
              <a:defRPr sz="1148">
                <a:solidFill>
                  <a:schemeClr val="tx1">
                    <a:tint val="75000"/>
                  </a:schemeClr>
                </a:solidFill>
              </a:defRPr>
            </a:lvl4pPr>
            <a:lvl5pPr marL="1499250" indent="0">
              <a:buNone/>
              <a:defRPr sz="1148">
                <a:solidFill>
                  <a:schemeClr val="tx1">
                    <a:tint val="75000"/>
                  </a:schemeClr>
                </a:solidFill>
              </a:defRPr>
            </a:lvl5pPr>
            <a:lvl6pPr marL="1874063" indent="0">
              <a:buNone/>
              <a:defRPr sz="1148">
                <a:solidFill>
                  <a:schemeClr val="tx1">
                    <a:tint val="75000"/>
                  </a:schemeClr>
                </a:solidFill>
              </a:defRPr>
            </a:lvl6pPr>
            <a:lvl7pPr marL="2248875" indent="0">
              <a:buNone/>
              <a:defRPr sz="1148">
                <a:solidFill>
                  <a:schemeClr val="tx1">
                    <a:tint val="75000"/>
                  </a:schemeClr>
                </a:solidFill>
              </a:defRPr>
            </a:lvl7pPr>
            <a:lvl8pPr marL="2623688" indent="0">
              <a:buNone/>
              <a:defRPr sz="1148">
                <a:solidFill>
                  <a:schemeClr val="tx1">
                    <a:tint val="75000"/>
                  </a:schemeClr>
                </a:solidFill>
              </a:defRPr>
            </a:lvl8pPr>
            <a:lvl9pPr marL="2998500" indent="0">
              <a:buNone/>
              <a:defRPr sz="114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894001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5244" y="950807"/>
            <a:ext cx="4977924" cy="4714416"/>
          </a:xfrm>
        </p:spPr>
        <p:txBody>
          <a:bodyPr anchor="ctr">
            <a:normAutofit/>
          </a:bodyPr>
          <a:lstStyle>
            <a:lvl1pPr algn="l">
              <a:defRPr sz="3607" b="0" cap="none"/>
            </a:lvl1pPr>
          </a:lstStyle>
          <a:p>
            <a:r>
              <a:rPr lang="en-US"/>
              <a:t>Click to edit Master title style</a:t>
            </a:r>
          </a:p>
        </p:txBody>
      </p:sp>
      <p:sp>
        <p:nvSpPr>
          <p:cNvPr id="23" name="Text Placeholder 9"/>
          <p:cNvSpPr>
            <a:spLocks noGrp="1"/>
          </p:cNvSpPr>
          <p:nvPr>
            <p:ph type="body" sz="quarter" idx="13"/>
          </p:nvPr>
        </p:nvSpPr>
        <p:spPr>
          <a:xfrm>
            <a:off x="902651" y="5665223"/>
            <a:ext cx="4443110" cy="594254"/>
          </a:xfrm>
        </p:spPr>
        <p:txBody>
          <a:bodyPr anchor="ctr">
            <a:noAutofit/>
          </a:bodyPr>
          <a:lstStyle>
            <a:lvl1pPr marL="0" indent="0">
              <a:buFontTx/>
              <a:buNone/>
              <a:defRPr sz="1312">
                <a:solidFill>
                  <a:schemeClr val="tx1">
                    <a:lumMod val="50000"/>
                    <a:lumOff val="50000"/>
                  </a:schemeClr>
                </a:solidFill>
              </a:defRPr>
            </a:lvl1pPr>
            <a:lvl2pPr marL="374813" indent="0">
              <a:buFontTx/>
              <a:buNone/>
              <a:defRPr/>
            </a:lvl2pPr>
            <a:lvl3pPr marL="749625" indent="0">
              <a:buFontTx/>
              <a:buNone/>
              <a:defRPr/>
            </a:lvl3pPr>
            <a:lvl4pPr marL="1124438" indent="0">
              <a:buFontTx/>
              <a:buNone/>
              <a:defRPr/>
            </a:lvl4pPr>
            <a:lvl5pPr marL="1499250" indent="0">
              <a:buFontTx/>
              <a:buNone/>
              <a:defRPr/>
            </a:lvl5pPr>
          </a:lstStyle>
          <a:p>
            <a:pPr lvl="0"/>
            <a:r>
              <a:rPr lang="en-US"/>
              <a:t>Edit Master text styles</a:t>
            </a:r>
          </a:p>
        </p:txBody>
      </p:sp>
      <p:sp>
        <p:nvSpPr>
          <p:cNvPr id="3" name="Text Placeholder 2"/>
          <p:cNvSpPr>
            <a:spLocks noGrp="1"/>
          </p:cNvSpPr>
          <p:nvPr>
            <p:ph type="body" idx="1"/>
          </p:nvPr>
        </p:nvSpPr>
        <p:spPr>
          <a:xfrm>
            <a:off x="499744" y="6972582"/>
            <a:ext cx="5203804" cy="2450264"/>
          </a:xfrm>
        </p:spPr>
        <p:txBody>
          <a:bodyPr anchor="ctr">
            <a:normAutofit/>
          </a:bodyPr>
          <a:lstStyle>
            <a:lvl1pPr marL="0" indent="0" algn="l">
              <a:buNone/>
              <a:defRPr sz="1476">
                <a:solidFill>
                  <a:schemeClr val="tx1">
                    <a:lumMod val="75000"/>
                    <a:lumOff val="25000"/>
                  </a:schemeClr>
                </a:solidFill>
              </a:defRPr>
            </a:lvl1pPr>
            <a:lvl2pPr marL="374813" indent="0">
              <a:buNone/>
              <a:defRPr sz="1476">
                <a:solidFill>
                  <a:schemeClr val="tx1">
                    <a:tint val="75000"/>
                  </a:schemeClr>
                </a:solidFill>
              </a:defRPr>
            </a:lvl2pPr>
            <a:lvl3pPr marL="749625" indent="0">
              <a:buNone/>
              <a:defRPr sz="1312">
                <a:solidFill>
                  <a:schemeClr val="tx1">
                    <a:tint val="75000"/>
                  </a:schemeClr>
                </a:solidFill>
              </a:defRPr>
            </a:lvl3pPr>
            <a:lvl4pPr marL="1124438" indent="0">
              <a:buNone/>
              <a:defRPr sz="1148">
                <a:solidFill>
                  <a:schemeClr val="tx1">
                    <a:tint val="75000"/>
                  </a:schemeClr>
                </a:solidFill>
              </a:defRPr>
            </a:lvl4pPr>
            <a:lvl5pPr marL="1499250" indent="0">
              <a:buNone/>
              <a:defRPr sz="1148">
                <a:solidFill>
                  <a:schemeClr val="tx1">
                    <a:tint val="75000"/>
                  </a:schemeClr>
                </a:solidFill>
              </a:defRPr>
            </a:lvl5pPr>
            <a:lvl6pPr marL="1874063" indent="0">
              <a:buNone/>
              <a:defRPr sz="1148">
                <a:solidFill>
                  <a:schemeClr val="tx1">
                    <a:tint val="75000"/>
                  </a:schemeClr>
                </a:solidFill>
              </a:defRPr>
            </a:lvl6pPr>
            <a:lvl7pPr marL="2248875" indent="0">
              <a:buNone/>
              <a:defRPr sz="1148">
                <a:solidFill>
                  <a:schemeClr val="tx1">
                    <a:tint val="75000"/>
                  </a:schemeClr>
                </a:solidFill>
              </a:defRPr>
            </a:lvl7pPr>
            <a:lvl8pPr marL="2623688" indent="0">
              <a:buNone/>
              <a:defRPr sz="1148">
                <a:solidFill>
                  <a:schemeClr val="tx1">
                    <a:tint val="75000"/>
                  </a:schemeClr>
                </a:solidFill>
              </a:defRPr>
            </a:lvl8pPr>
            <a:lvl9pPr marL="2998500" indent="0">
              <a:buNone/>
              <a:defRPr sz="114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
        <p:nvSpPr>
          <p:cNvPr id="24" name="TextBox 23"/>
          <p:cNvSpPr txBox="1"/>
          <p:nvPr/>
        </p:nvSpPr>
        <p:spPr>
          <a:xfrm>
            <a:off x="395723" y="1232770"/>
            <a:ext cx="374906" cy="912088"/>
          </a:xfrm>
          <a:prstGeom prst="rect">
            <a:avLst/>
          </a:prstGeom>
        </p:spPr>
        <p:txBody>
          <a:bodyPr vert="horz" lIns="74962" tIns="37481" rIns="74962" bIns="37481" rtlCol="0" anchor="ctr">
            <a:noAutofit/>
          </a:bodyPr>
          <a:lstStyle/>
          <a:p>
            <a:pPr lvl="0"/>
            <a:r>
              <a:rPr lang="en-US" sz="6558" baseline="0">
                <a:ln w="3175" cmpd="sng">
                  <a:noFill/>
                </a:ln>
                <a:solidFill>
                  <a:schemeClr val="accent1">
                    <a:lumMod val="60000"/>
                    <a:lumOff val="40000"/>
                  </a:schemeClr>
                </a:solidFill>
                <a:effectLst/>
                <a:latin typeface="Arial"/>
              </a:rPr>
              <a:t>“</a:t>
            </a:r>
          </a:p>
        </p:txBody>
      </p:sp>
      <p:sp>
        <p:nvSpPr>
          <p:cNvPr id="25" name="TextBox 24"/>
          <p:cNvSpPr txBox="1"/>
          <p:nvPr/>
        </p:nvSpPr>
        <p:spPr>
          <a:xfrm>
            <a:off x="5531708" y="4502226"/>
            <a:ext cx="374906" cy="912088"/>
          </a:xfrm>
          <a:prstGeom prst="rect">
            <a:avLst/>
          </a:prstGeom>
        </p:spPr>
        <p:txBody>
          <a:bodyPr vert="horz" lIns="74962" tIns="37481" rIns="74962" bIns="37481" rtlCol="0" anchor="ctr">
            <a:noAutofit/>
          </a:bodyPr>
          <a:lstStyle/>
          <a:p>
            <a:pPr lvl="0"/>
            <a:r>
              <a:rPr lang="en-US" sz="6558"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45617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499744" y="3013364"/>
            <a:ext cx="5203804" cy="4048197"/>
          </a:xfrm>
        </p:spPr>
        <p:txBody>
          <a:bodyPr anchor="b">
            <a:normAutofit/>
          </a:bodyPr>
          <a:lstStyle>
            <a:lvl1pPr algn="l">
              <a:defRPr sz="3607" b="0" cap="none"/>
            </a:lvl1pPr>
          </a:lstStyle>
          <a:p>
            <a:r>
              <a:rPr lang="en-US"/>
              <a:t>Click to edit Master title style</a:t>
            </a:r>
          </a:p>
        </p:txBody>
      </p:sp>
      <p:sp>
        <p:nvSpPr>
          <p:cNvPr id="3" name="Text Placeholder 2"/>
          <p:cNvSpPr>
            <a:spLocks noGrp="1"/>
          </p:cNvSpPr>
          <p:nvPr>
            <p:ph type="body" idx="1"/>
          </p:nvPr>
        </p:nvSpPr>
        <p:spPr>
          <a:xfrm>
            <a:off x="499744" y="7061561"/>
            <a:ext cx="5203804" cy="2361285"/>
          </a:xfrm>
        </p:spPr>
        <p:txBody>
          <a:bodyPr anchor="t">
            <a:normAutofit/>
          </a:bodyPr>
          <a:lstStyle>
            <a:lvl1pPr marL="0" indent="0" algn="l">
              <a:buNone/>
              <a:defRPr sz="1476">
                <a:solidFill>
                  <a:schemeClr val="tx1">
                    <a:lumMod val="75000"/>
                    <a:lumOff val="25000"/>
                  </a:schemeClr>
                </a:solidFill>
              </a:defRPr>
            </a:lvl1pPr>
            <a:lvl2pPr marL="374813" indent="0">
              <a:buNone/>
              <a:defRPr sz="1476">
                <a:solidFill>
                  <a:schemeClr val="tx1">
                    <a:tint val="75000"/>
                  </a:schemeClr>
                </a:solidFill>
              </a:defRPr>
            </a:lvl2pPr>
            <a:lvl3pPr marL="749625" indent="0">
              <a:buNone/>
              <a:defRPr sz="1312">
                <a:solidFill>
                  <a:schemeClr val="tx1">
                    <a:tint val="75000"/>
                  </a:schemeClr>
                </a:solidFill>
              </a:defRPr>
            </a:lvl3pPr>
            <a:lvl4pPr marL="1124438" indent="0">
              <a:buNone/>
              <a:defRPr sz="1148">
                <a:solidFill>
                  <a:schemeClr val="tx1">
                    <a:tint val="75000"/>
                  </a:schemeClr>
                </a:solidFill>
              </a:defRPr>
            </a:lvl4pPr>
            <a:lvl5pPr marL="1499250" indent="0">
              <a:buNone/>
              <a:defRPr sz="1148">
                <a:solidFill>
                  <a:schemeClr val="tx1">
                    <a:tint val="75000"/>
                  </a:schemeClr>
                </a:solidFill>
              </a:defRPr>
            </a:lvl5pPr>
            <a:lvl6pPr marL="1874063" indent="0">
              <a:buNone/>
              <a:defRPr sz="1148">
                <a:solidFill>
                  <a:schemeClr val="tx1">
                    <a:tint val="75000"/>
                  </a:schemeClr>
                </a:solidFill>
              </a:defRPr>
            </a:lvl6pPr>
            <a:lvl7pPr marL="2248875" indent="0">
              <a:buNone/>
              <a:defRPr sz="1148">
                <a:solidFill>
                  <a:schemeClr val="tx1">
                    <a:tint val="75000"/>
                  </a:schemeClr>
                </a:solidFill>
              </a:defRPr>
            </a:lvl7pPr>
            <a:lvl8pPr marL="2623688" indent="0">
              <a:buNone/>
              <a:defRPr sz="1148">
                <a:solidFill>
                  <a:schemeClr val="tx1">
                    <a:tint val="75000"/>
                  </a:schemeClr>
                </a:solidFill>
              </a:defRPr>
            </a:lvl8pPr>
            <a:lvl9pPr marL="2998500" indent="0">
              <a:buNone/>
              <a:defRPr sz="114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40327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35244" y="950807"/>
            <a:ext cx="4977924" cy="4714416"/>
          </a:xfrm>
        </p:spPr>
        <p:txBody>
          <a:bodyPr anchor="ctr">
            <a:normAutofit/>
          </a:bodyPr>
          <a:lstStyle>
            <a:lvl1pPr algn="l">
              <a:defRPr sz="3607" b="0" cap="none"/>
            </a:lvl1pPr>
          </a:lstStyle>
          <a:p>
            <a:r>
              <a:rPr lang="en-US"/>
              <a:t>Click to edit Master title style</a:t>
            </a:r>
          </a:p>
        </p:txBody>
      </p:sp>
      <p:sp>
        <p:nvSpPr>
          <p:cNvPr id="23" name="Text Placeholder 9"/>
          <p:cNvSpPr>
            <a:spLocks noGrp="1"/>
          </p:cNvSpPr>
          <p:nvPr>
            <p:ph type="body" sz="quarter" idx="13"/>
          </p:nvPr>
        </p:nvSpPr>
        <p:spPr>
          <a:xfrm>
            <a:off x="499742" y="6259477"/>
            <a:ext cx="5203805" cy="802084"/>
          </a:xfrm>
        </p:spPr>
        <p:txBody>
          <a:bodyPr anchor="b">
            <a:noAutofit/>
          </a:bodyPr>
          <a:lstStyle>
            <a:lvl1pPr marL="0" indent="0">
              <a:buFontTx/>
              <a:buNone/>
              <a:defRPr sz="1968">
                <a:solidFill>
                  <a:schemeClr val="tx1">
                    <a:lumMod val="75000"/>
                    <a:lumOff val="25000"/>
                  </a:schemeClr>
                </a:solidFill>
              </a:defRPr>
            </a:lvl1pPr>
            <a:lvl2pPr marL="374813" indent="0">
              <a:buFontTx/>
              <a:buNone/>
              <a:defRPr/>
            </a:lvl2pPr>
            <a:lvl3pPr marL="749625" indent="0">
              <a:buFontTx/>
              <a:buNone/>
              <a:defRPr/>
            </a:lvl3pPr>
            <a:lvl4pPr marL="1124438" indent="0">
              <a:buFontTx/>
              <a:buNone/>
              <a:defRPr/>
            </a:lvl4pPr>
            <a:lvl5pPr marL="1499250" indent="0">
              <a:buFontTx/>
              <a:buNone/>
              <a:defRPr/>
            </a:lvl5pPr>
          </a:lstStyle>
          <a:p>
            <a:pPr lvl="0"/>
            <a:r>
              <a:rPr lang="en-US"/>
              <a:t>Edit Master text styles</a:t>
            </a:r>
          </a:p>
        </p:txBody>
      </p:sp>
      <p:sp>
        <p:nvSpPr>
          <p:cNvPr id="3" name="Text Placeholder 2"/>
          <p:cNvSpPr>
            <a:spLocks noGrp="1"/>
          </p:cNvSpPr>
          <p:nvPr>
            <p:ph type="body" idx="1"/>
          </p:nvPr>
        </p:nvSpPr>
        <p:spPr>
          <a:xfrm>
            <a:off x="499744" y="7061561"/>
            <a:ext cx="5203804" cy="2361285"/>
          </a:xfrm>
        </p:spPr>
        <p:txBody>
          <a:bodyPr anchor="t">
            <a:normAutofit/>
          </a:bodyPr>
          <a:lstStyle>
            <a:lvl1pPr marL="0" indent="0" algn="l">
              <a:buNone/>
              <a:defRPr sz="1476">
                <a:solidFill>
                  <a:schemeClr val="tx1">
                    <a:lumMod val="50000"/>
                    <a:lumOff val="50000"/>
                  </a:schemeClr>
                </a:solidFill>
              </a:defRPr>
            </a:lvl1pPr>
            <a:lvl2pPr marL="374813" indent="0">
              <a:buNone/>
              <a:defRPr sz="1476">
                <a:solidFill>
                  <a:schemeClr val="tx1">
                    <a:tint val="75000"/>
                  </a:schemeClr>
                </a:solidFill>
              </a:defRPr>
            </a:lvl2pPr>
            <a:lvl3pPr marL="749625" indent="0">
              <a:buNone/>
              <a:defRPr sz="1312">
                <a:solidFill>
                  <a:schemeClr val="tx1">
                    <a:tint val="75000"/>
                  </a:schemeClr>
                </a:solidFill>
              </a:defRPr>
            </a:lvl3pPr>
            <a:lvl4pPr marL="1124438" indent="0">
              <a:buNone/>
              <a:defRPr sz="1148">
                <a:solidFill>
                  <a:schemeClr val="tx1">
                    <a:tint val="75000"/>
                  </a:schemeClr>
                </a:solidFill>
              </a:defRPr>
            </a:lvl4pPr>
            <a:lvl5pPr marL="1499250" indent="0">
              <a:buNone/>
              <a:defRPr sz="1148">
                <a:solidFill>
                  <a:schemeClr val="tx1">
                    <a:tint val="75000"/>
                  </a:schemeClr>
                </a:solidFill>
              </a:defRPr>
            </a:lvl5pPr>
            <a:lvl6pPr marL="1874063" indent="0">
              <a:buNone/>
              <a:defRPr sz="1148">
                <a:solidFill>
                  <a:schemeClr val="tx1">
                    <a:tint val="75000"/>
                  </a:schemeClr>
                </a:solidFill>
              </a:defRPr>
            </a:lvl6pPr>
            <a:lvl7pPr marL="2248875" indent="0">
              <a:buNone/>
              <a:defRPr sz="1148">
                <a:solidFill>
                  <a:schemeClr val="tx1">
                    <a:tint val="75000"/>
                  </a:schemeClr>
                </a:solidFill>
              </a:defRPr>
            </a:lvl7pPr>
            <a:lvl8pPr marL="2623688" indent="0">
              <a:buNone/>
              <a:defRPr sz="1148">
                <a:solidFill>
                  <a:schemeClr val="tx1">
                    <a:tint val="75000"/>
                  </a:schemeClr>
                </a:solidFill>
              </a:defRPr>
            </a:lvl8pPr>
            <a:lvl9pPr marL="2998500" indent="0">
              <a:buNone/>
              <a:defRPr sz="114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
        <p:nvSpPr>
          <p:cNvPr id="24" name="TextBox 23"/>
          <p:cNvSpPr txBox="1"/>
          <p:nvPr/>
        </p:nvSpPr>
        <p:spPr>
          <a:xfrm>
            <a:off x="395723" y="1232770"/>
            <a:ext cx="374906" cy="912088"/>
          </a:xfrm>
          <a:prstGeom prst="rect">
            <a:avLst/>
          </a:prstGeom>
        </p:spPr>
        <p:txBody>
          <a:bodyPr vert="horz" lIns="74962" tIns="37481" rIns="74962" bIns="37481" rtlCol="0" anchor="ctr">
            <a:noAutofit/>
          </a:bodyPr>
          <a:lstStyle/>
          <a:p>
            <a:pPr lvl="0"/>
            <a:r>
              <a:rPr lang="en-US" sz="6558" baseline="0">
                <a:ln w="3175" cmpd="sng">
                  <a:noFill/>
                </a:ln>
                <a:solidFill>
                  <a:schemeClr val="accent1">
                    <a:lumMod val="60000"/>
                    <a:lumOff val="40000"/>
                  </a:schemeClr>
                </a:solidFill>
                <a:effectLst/>
                <a:latin typeface="Arial"/>
              </a:rPr>
              <a:t>“</a:t>
            </a:r>
          </a:p>
        </p:txBody>
      </p:sp>
      <p:sp>
        <p:nvSpPr>
          <p:cNvPr id="25" name="TextBox 24"/>
          <p:cNvSpPr txBox="1"/>
          <p:nvPr/>
        </p:nvSpPr>
        <p:spPr>
          <a:xfrm>
            <a:off x="5531708" y="4502226"/>
            <a:ext cx="374906" cy="912088"/>
          </a:xfrm>
          <a:prstGeom prst="rect">
            <a:avLst/>
          </a:prstGeom>
        </p:spPr>
        <p:txBody>
          <a:bodyPr vert="horz" lIns="74962" tIns="37481" rIns="74962" bIns="37481" rtlCol="0" anchor="ctr">
            <a:noAutofit/>
          </a:bodyPr>
          <a:lstStyle/>
          <a:p>
            <a:pPr lvl="0"/>
            <a:r>
              <a:rPr lang="en-US" sz="6558"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59374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04868" y="950807"/>
            <a:ext cx="5198680" cy="4714416"/>
          </a:xfrm>
        </p:spPr>
        <p:txBody>
          <a:bodyPr anchor="ctr">
            <a:normAutofit/>
          </a:bodyPr>
          <a:lstStyle>
            <a:lvl1pPr algn="l">
              <a:defRPr sz="3607" b="0" cap="none"/>
            </a:lvl1pPr>
          </a:lstStyle>
          <a:p>
            <a:r>
              <a:rPr lang="en-US"/>
              <a:t>Click to edit Master title style</a:t>
            </a:r>
          </a:p>
        </p:txBody>
      </p:sp>
      <p:sp>
        <p:nvSpPr>
          <p:cNvPr id="23" name="Text Placeholder 9"/>
          <p:cNvSpPr>
            <a:spLocks noGrp="1"/>
          </p:cNvSpPr>
          <p:nvPr>
            <p:ph type="body" sz="quarter" idx="13"/>
          </p:nvPr>
        </p:nvSpPr>
        <p:spPr>
          <a:xfrm>
            <a:off x="499742" y="6259477"/>
            <a:ext cx="5203805" cy="802084"/>
          </a:xfrm>
        </p:spPr>
        <p:txBody>
          <a:bodyPr anchor="b">
            <a:noAutofit/>
          </a:bodyPr>
          <a:lstStyle>
            <a:lvl1pPr marL="0" indent="0">
              <a:buFontTx/>
              <a:buNone/>
              <a:defRPr sz="1968">
                <a:solidFill>
                  <a:schemeClr val="accent1"/>
                </a:solidFill>
              </a:defRPr>
            </a:lvl1pPr>
            <a:lvl2pPr marL="374813" indent="0">
              <a:buFontTx/>
              <a:buNone/>
              <a:defRPr/>
            </a:lvl2pPr>
            <a:lvl3pPr marL="749625" indent="0">
              <a:buFontTx/>
              <a:buNone/>
              <a:defRPr/>
            </a:lvl3pPr>
            <a:lvl4pPr marL="1124438" indent="0">
              <a:buFontTx/>
              <a:buNone/>
              <a:defRPr/>
            </a:lvl4pPr>
            <a:lvl5pPr marL="1499250" indent="0">
              <a:buFontTx/>
              <a:buNone/>
              <a:defRPr/>
            </a:lvl5pPr>
          </a:lstStyle>
          <a:p>
            <a:pPr lvl="0"/>
            <a:r>
              <a:rPr lang="en-US"/>
              <a:t>Edit Master text styles</a:t>
            </a:r>
          </a:p>
        </p:txBody>
      </p:sp>
      <p:sp>
        <p:nvSpPr>
          <p:cNvPr id="3" name="Text Placeholder 2"/>
          <p:cNvSpPr>
            <a:spLocks noGrp="1"/>
          </p:cNvSpPr>
          <p:nvPr>
            <p:ph type="body" idx="1"/>
          </p:nvPr>
        </p:nvSpPr>
        <p:spPr>
          <a:xfrm>
            <a:off x="499744" y="7061561"/>
            <a:ext cx="5203804" cy="2361285"/>
          </a:xfrm>
        </p:spPr>
        <p:txBody>
          <a:bodyPr anchor="t">
            <a:normAutofit/>
          </a:bodyPr>
          <a:lstStyle>
            <a:lvl1pPr marL="0" indent="0" algn="l">
              <a:buNone/>
              <a:defRPr sz="1476">
                <a:solidFill>
                  <a:schemeClr val="tx1">
                    <a:lumMod val="50000"/>
                    <a:lumOff val="50000"/>
                  </a:schemeClr>
                </a:solidFill>
              </a:defRPr>
            </a:lvl1pPr>
            <a:lvl2pPr marL="374813" indent="0">
              <a:buNone/>
              <a:defRPr sz="1476">
                <a:solidFill>
                  <a:schemeClr val="tx1">
                    <a:tint val="75000"/>
                  </a:schemeClr>
                </a:solidFill>
              </a:defRPr>
            </a:lvl2pPr>
            <a:lvl3pPr marL="749625" indent="0">
              <a:buNone/>
              <a:defRPr sz="1312">
                <a:solidFill>
                  <a:schemeClr val="tx1">
                    <a:tint val="75000"/>
                  </a:schemeClr>
                </a:solidFill>
              </a:defRPr>
            </a:lvl3pPr>
            <a:lvl4pPr marL="1124438" indent="0">
              <a:buNone/>
              <a:defRPr sz="1148">
                <a:solidFill>
                  <a:schemeClr val="tx1">
                    <a:tint val="75000"/>
                  </a:schemeClr>
                </a:solidFill>
              </a:defRPr>
            </a:lvl4pPr>
            <a:lvl5pPr marL="1499250" indent="0">
              <a:buNone/>
              <a:defRPr sz="1148">
                <a:solidFill>
                  <a:schemeClr val="tx1">
                    <a:tint val="75000"/>
                  </a:schemeClr>
                </a:solidFill>
              </a:defRPr>
            </a:lvl5pPr>
            <a:lvl6pPr marL="1874063" indent="0">
              <a:buNone/>
              <a:defRPr sz="1148">
                <a:solidFill>
                  <a:schemeClr val="tx1">
                    <a:tint val="75000"/>
                  </a:schemeClr>
                </a:solidFill>
              </a:defRPr>
            </a:lvl6pPr>
            <a:lvl7pPr marL="2248875" indent="0">
              <a:buNone/>
              <a:defRPr sz="1148">
                <a:solidFill>
                  <a:schemeClr val="tx1">
                    <a:tint val="75000"/>
                  </a:schemeClr>
                </a:solidFill>
              </a:defRPr>
            </a:lvl7pPr>
            <a:lvl8pPr marL="2623688" indent="0">
              <a:buNone/>
              <a:defRPr sz="1148">
                <a:solidFill>
                  <a:schemeClr val="tx1">
                    <a:tint val="75000"/>
                  </a:schemeClr>
                </a:solidFill>
              </a:defRPr>
            </a:lvl8pPr>
            <a:lvl9pPr marL="2998500" indent="0">
              <a:buNone/>
              <a:defRPr sz="114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264272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918557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0151" y="950807"/>
            <a:ext cx="802422" cy="8190805"/>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499744" y="950807"/>
            <a:ext cx="4258839" cy="81908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33495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42200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744" y="4212605"/>
            <a:ext cx="5203804" cy="2848959"/>
          </a:xfrm>
        </p:spPr>
        <p:txBody>
          <a:bodyPr anchor="b"/>
          <a:lstStyle>
            <a:lvl1pPr algn="l">
              <a:defRPr sz="3279" b="0" cap="none"/>
            </a:lvl1pPr>
          </a:lstStyle>
          <a:p>
            <a:r>
              <a:rPr lang="en-US"/>
              <a:t>Click to edit Master title style</a:t>
            </a:r>
          </a:p>
        </p:txBody>
      </p:sp>
      <p:sp>
        <p:nvSpPr>
          <p:cNvPr id="3" name="Text Placeholder 2"/>
          <p:cNvSpPr>
            <a:spLocks noGrp="1"/>
          </p:cNvSpPr>
          <p:nvPr>
            <p:ph type="body" idx="1"/>
          </p:nvPr>
        </p:nvSpPr>
        <p:spPr>
          <a:xfrm>
            <a:off x="499744" y="7061561"/>
            <a:ext cx="5203804" cy="1341985"/>
          </a:xfrm>
        </p:spPr>
        <p:txBody>
          <a:bodyPr anchor="t"/>
          <a:lstStyle>
            <a:lvl1pPr marL="0" indent="0" algn="l">
              <a:buNone/>
              <a:defRPr sz="1640">
                <a:solidFill>
                  <a:schemeClr val="tx1">
                    <a:lumMod val="50000"/>
                    <a:lumOff val="50000"/>
                  </a:schemeClr>
                </a:solidFill>
              </a:defRPr>
            </a:lvl1pPr>
            <a:lvl2pPr marL="374813" indent="0">
              <a:buNone/>
              <a:defRPr sz="1476">
                <a:solidFill>
                  <a:schemeClr val="tx1">
                    <a:tint val="75000"/>
                  </a:schemeClr>
                </a:solidFill>
              </a:defRPr>
            </a:lvl2pPr>
            <a:lvl3pPr marL="749625" indent="0">
              <a:buNone/>
              <a:defRPr sz="1312">
                <a:solidFill>
                  <a:schemeClr val="tx1">
                    <a:tint val="75000"/>
                  </a:schemeClr>
                </a:solidFill>
              </a:defRPr>
            </a:lvl3pPr>
            <a:lvl4pPr marL="1124438" indent="0">
              <a:buNone/>
              <a:defRPr sz="1148">
                <a:solidFill>
                  <a:schemeClr val="tx1">
                    <a:tint val="75000"/>
                  </a:schemeClr>
                </a:solidFill>
              </a:defRPr>
            </a:lvl4pPr>
            <a:lvl5pPr marL="1499250" indent="0">
              <a:buNone/>
              <a:defRPr sz="1148">
                <a:solidFill>
                  <a:schemeClr val="tx1">
                    <a:tint val="75000"/>
                  </a:schemeClr>
                </a:solidFill>
              </a:defRPr>
            </a:lvl5pPr>
            <a:lvl6pPr marL="1874063" indent="0">
              <a:buNone/>
              <a:defRPr sz="1148">
                <a:solidFill>
                  <a:schemeClr val="tx1">
                    <a:tint val="75000"/>
                  </a:schemeClr>
                </a:solidFill>
              </a:defRPr>
            </a:lvl6pPr>
            <a:lvl7pPr marL="2248875" indent="0">
              <a:buNone/>
              <a:defRPr sz="1148">
                <a:solidFill>
                  <a:schemeClr val="tx1">
                    <a:tint val="75000"/>
                  </a:schemeClr>
                </a:solidFill>
              </a:defRPr>
            </a:lvl7pPr>
            <a:lvl8pPr marL="2623688" indent="0">
              <a:buNone/>
              <a:defRPr sz="1148">
                <a:solidFill>
                  <a:schemeClr val="tx1">
                    <a:tint val="75000"/>
                  </a:schemeClr>
                </a:solidFill>
              </a:defRPr>
            </a:lvl8pPr>
            <a:lvl9pPr marL="2998500" indent="0">
              <a:buNone/>
              <a:defRPr sz="114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305478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9745" y="950807"/>
            <a:ext cx="5203803" cy="2060081"/>
          </a:xfrm>
        </p:spPr>
        <p:txBody>
          <a:bodyPr/>
          <a:lstStyle/>
          <a:p>
            <a:r>
              <a:rPr lang="en-US"/>
              <a:t>Click to edit Master title style</a:t>
            </a:r>
          </a:p>
        </p:txBody>
      </p:sp>
      <p:sp>
        <p:nvSpPr>
          <p:cNvPr id="3" name="Content Placeholder 2"/>
          <p:cNvSpPr>
            <a:spLocks noGrp="1"/>
          </p:cNvSpPr>
          <p:nvPr>
            <p:ph sz="half" idx="1"/>
          </p:nvPr>
        </p:nvSpPr>
        <p:spPr>
          <a:xfrm>
            <a:off x="499745" y="3369919"/>
            <a:ext cx="2531606" cy="6052926"/>
          </a:xfrm>
        </p:spPr>
        <p:txBody>
          <a:bodyPr>
            <a:normAutofit/>
          </a:bodyPr>
          <a:lstStyle>
            <a:lvl1pPr>
              <a:defRPr sz="1476"/>
            </a:lvl1pPr>
            <a:lvl2pPr>
              <a:defRPr sz="1312"/>
            </a:lvl2pPr>
            <a:lvl3pPr>
              <a:defRPr sz="1148"/>
            </a:lvl3pPr>
            <a:lvl4pPr>
              <a:defRPr sz="984"/>
            </a:lvl4pPr>
            <a:lvl5pPr>
              <a:defRPr sz="984"/>
            </a:lvl5pPr>
            <a:lvl6pPr>
              <a:defRPr sz="984"/>
            </a:lvl6pPr>
            <a:lvl7pPr>
              <a:defRPr sz="984"/>
            </a:lvl7pPr>
            <a:lvl8pPr>
              <a:defRPr sz="984"/>
            </a:lvl8pPr>
            <a:lvl9pPr>
              <a:defRPr sz="98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71941" y="3369921"/>
            <a:ext cx="2531607" cy="6052928"/>
          </a:xfrm>
        </p:spPr>
        <p:txBody>
          <a:bodyPr>
            <a:normAutofit/>
          </a:bodyPr>
          <a:lstStyle>
            <a:lvl1pPr>
              <a:defRPr sz="1476"/>
            </a:lvl1pPr>
            <a:lvl2pPr>
              <a:defRPr sz="1312"/>
            </a:lvl2pPr>
            <a:lvl3pPr>
              <a:defRPr sz="1148"/>
            </a:lvl3pPr>
            <a:lvl4pPr>
              <a:defRPr sz="984"/>
            </a:lvl4pPr>
            <a:lvl5pPr>
              <a:defRPr sz="984"/>
            </a:lvl5pPr>
            <a:lvl6pPr>
              <a:defRPr sz="984"/>
            </a:lvl6pPr>
            <a:lvl7pPr>
              <a:defRPr sz="984"/>
            </a:lvl7pPr>
            <a:lvl8pPr>
              <a:defRPr sz="984"/>
            </a:lvl8pPr>
            <a:lvl9pPr>
              <a:defRPr sz="98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514046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9745" y="950807"/>
            <a:ext cx="5203802" cy="206008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9744" y="3370533"/>
            <a:ext cx="2533707" cy="898809"/>
          </a:xfrm>
        </p:spPr>
        <p:txBody>
          <a:bodyPr anchor="b">
            <a:noAutofit/>
          </a:bodyPr>
          <a:lstStyle>
            <a:lvl1pPr marL="0" indent="0">
              <a:buNone/>
              <a:defRPr sz="1968" b="0"/>
            </a:lvl1pPr>
            <a:lvl2pPr marL="374813" indent="0">
              <a:buNone/>
              <a:defRPr sz="1640" b="1"/>
            </a:lvl2pPr>
            <a:lvl3pPr marL="749625" indent="0">
              <a:buNone/>
              <a:defRPr sz="1476" b="1"/>
            </a:lvl3pPr>
            <a:lvl4pPr marL="1124438" indent="0">
              <a:buNone/>
              <a:defRPr sz="1312" b="1"/>
            </a:lvl4pPr>
            <a:lvl5pPr marL="1499250" indent="0">
              <a:buNone/>
              <a:defRPr sz="1312" b="1"/>
            </a:lvl5pPr>
            <a:lvl6pPr marL="1874063" indent="0">
              <a:buNone/>
              <a:defRPr sz="1312" b="1"/>
            </a:lvl6pPr>
            <a:lvl7pPr marL="2248875" indent="0">
              <a:buNone/>
              <a:defRPr sz="1312" b="1"/>
            </a:lvl7pPr>
            <a:lvl8pPr marL="2623688" indent="0">
              <a:buNone/>
              <a:defRPr sz="1312" b="1"/>
            </a:lvl8pPr>
            <a:lvl9pPr marL="2998500" indent="0">
              <a:buNone/>
              <a:defRPr sz="1312" b="1"/>
            </a:lvl9pPr>
          </a:lstStyle>
          <a:p>
            <a:pPr lvl="0"/>
            <a:r>
              <a:rPr lang="en-US"/>
              <a:t>Edit Master text styles</a:t>
            </a:r>
          </a:p>
        </p:txBody>
      </p:sp>
      <p:sp>
        <p:nvSpPr>
          <p:cNvPr id="4" name="Content Placeholder 3"/>
          <p:cNvSpPr>
            <a:spLocks noGrp="1"/>
          </p:cNvSpPr>
          <p:nvPr>
            <p:ph sz="half" idx="2"/>
          </p:nvPr>
        </p:nvSpPr>
        <p:spPr>
          <a:xfrm>
            <a:off x="499744" y="4269344"/>
            <a:ext cx="2533707" cy="515350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169839" y="3370533"/>
            <a:ext cx="2533707" cy="898809"/>
          </a:xfrm>
        </p:spPr>
        <p:txBody>
          <a:bodyPr anchor="b">
            <a:noAutofit/>
          </a:bodyPr>
          <a:lstStyle>
            <a:lvl1pPr marL="0" indent="0">
              <a:buNone/>
              <a:defRPr sz="1968" b="0"/>
            </a:lvl1pPr>
            <a:lvl2pPr marL="374813" indent="0">
              <a:buNone/>
              <a:defRPr sz="1640" b="1"/>
            </a:lvl2pPr>
            <a:lvl3pPr marL="749625" indent="0">
              <a:buNone/>
              <a:defRPr sz="1476" b="1"/>
            </a:lvl3pPr>
            <a:lvl4pPr marL="1124438" indent="0">
              <a:buNone/>
              <a:defRPr sz="1312" b="1"/>
            </a:lvl4pPr>
            <a:lvl5pPr marL="1499250" indent="0">
              <a:buNone/>
              <a:defRPr sz="1312" b="1"/>
            </a:lvl5pPr>
            <a:lvl6pPr marL="1874063" indent="0">
              <a:buNone/>
              <a:defRPr sz="1312" b="1"/>
            </a:lvl6pPr>
            <a:lvl7pPr marL="2248875" indent="0">
              <a:buNone/>
              <a:defRPr sz="1312" b="1"/>
            </a:lvl7pPr>
            <a:lvl8pPr marL="2623688" indent="0">
              <a:buNone/>
              <a:defRPr sz="1312" b="1"/>
            </a:lvl8pPr>
            <a:lvl9pPr marL="2998500" indent="0">
              <a:buNone/>
              <a:defRPr sz="1312" b="1"/>
            </a:lvl9pPr>
          </a:lstStyle>
          <a:p>
            <a:pPr lvl="0"/>
            <a:r>
              <a:rPr lang="en-US"/>
              <a:t>Edit Master text styles</a:t>
            </a:r>
          </a:p>
        </p:txBody>
      </p:sp>
      <p:sp>
        <p:nvSpPr>
          <p:cNvPr id="6" name="Content Placeholder 5"/>
          <p:cNvSpPr>
            <a:spLocks noGrp="1"/>
          </p:cNvSpPr>
          <p:nvPr>
            <p:ph sz="quarter" idx="4"/>
          </p:nvPr>
        </p:nvSpPr>
        <p:spPr>
          <a:xfrm>
            <a:off x="3169839" y="4269344"/>
            <a:ext cx="2533707" cy="515350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2/27/2025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638719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9744" y="950807"/>
            <a:ext cx="5203803" cy="2060081"/>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2/27/2025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75938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2/27/2025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38875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9744" y="2337406"/>
            <a:ext cx="2287368" cy="1994052"/>
          </a:xfrm>
        </p:spPr>
        <p:txBody>
          <a:bodyPr anchor="b">
            <a:normAutofit/>
          </a:bodyPr>
          <a:lstStyle>
            <a:lvl1pPr>
              <a:defRPr sz="1640"/>
            </a:lvl1pPr>
          </a:lstStyle>
          <a:p>
            <a:r>
              <a:rPr lang="en-US"/>
              <a:t>Click to edit Master title style</a:t>
            </a:r>
          </a:p>
        </p:txBody>
      </p:sp>
      <p:sp>
        <p:nvSpPr>
          <p:cNvPr id="3" name="Content Placeholder 2"/>
          <p:cNvSpPr>
            <a:spLocks noGrp="1"/>
          </p:cNvSpPr>
          <p:nvPr>
            <p:ph idx="1"/>
          </p:nvPr>
        </p:nvSpPr>
        <p:spPr>
          <a:xfrm>
            <a:off x="2927702" y="803141"/>
            <a:ext cx="2775845" cy="861970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9744" y="4331457"/>
            <a:ext cx="2287368" cy="4031023"/>
          </a:xfrm>
        </p:spPr>
        <p:txBody>
          <a:bodyPr>
            <a:normAutofit/>
          </a:bodyPr>
          <a:lstStyle>
            <a:lvl1pPr marL="0" indent="0">
              <a:buNone/>
              <a:defRPr sz="1148"/>
            </a:lvl1pPr>
            <a:lvl2pPr marL="281109" indent="0">
              <a:buNone/>
              <a:defRPr sz="861"/>
            </a:lvl2pPr>
            <a:lvl3pPr marL="562219" indent="0">
              <a:buNone/>
              <a:defRPr sz="738"/>
            </a:lvl3pPr>
            <a:lvl4pPr marL="843328" indent="0">
              <a:buNone/>
              <a:defRPr sz="615"/>
            </a:lvl4pPr>
            <a:lvl5pPr marL="1124438" indent="0">
              <a:buNone/>
              <a:defRPr sz="615"/>
            </a:lvl5pPr>
            <a:lvl6pPr marL="1405547" indent="0">
              <a:buNone/>
              <a:defRPr sz="615"/>
            </a:lvl6pPr>
            <a:lvl7pPr marL="1686657" indent="0">
              <a:buNone/>
              <a:defRPr sz="615"/>
            </a:lvl7pPr>
            <a:lvl8pPr marL="1967766" indent="0">
              <a:buNone/>
              <a:defRPr sz="615"/>
            </a:lvl8pPr>
            <a:lvl9pPr marL="2248875" indent="0">
              <a:buNone/>
              <a:defRPr sz="615"/>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059155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9744" y="7487602"/>
            <a:ext cx="5203803" cy="883954"/>
          </a:xfrm>
        </p:spPr>
        <p:txBody>
          <a:bodyPr anchor="b">
            <a:normAutofit/>
          </a:bodyPr>
          <a:lstStyle>
            <a:lvl1pPr algn="l">
              <a:defRPr sz="1968" b="0"/>
            </a:lvl1pPr>
          </a:lstStyle>
          <a:p>
            <a:r>
              <a:rPr lang="en-US"/>
              <a:t>Click to edit Master title style</a:t>
            </a:r>
          </a:p>
        </p:txBody>
      </p:sp>
      <p:sp>
        <p:nvSpPr>
          <p:cNvPr id="3" name="Picture Placeholder 2"/>
          <p:cNvSpPr>
            <a:spLocks noGrp="1" noChangeAspect="1"/>
          </p:cNvSpPr>
          <p:nvPr>
            <p:ph type="pic" idx="1"/>
          </p:nvPr>
        </p:nvSpPr>
        <p:spPr>
          <a:xfrm>
            <a:off x="499744" y="950807"/>
            <a:ext cx="5203803" cy="5998252"/>
          </a:xfrm>
        </p:spPr>
        <p:txBody>
          <a:bodyPr anchor="t">
            <a:normAutofit/>
          </a:bodyPr>
          <a:lstStyle>
            <a:lvl1pPr marL="0" indent="0" algn="ctr">
              <a:buNone/>
              <a:defRPr sz="1312"/>
            </a:lvl1pPr>
            <a:lvl2pPr marL="374813" indent="0">
              <a:buNone/>
              <a:defRPr sz="1312"/>
            </a:lvl2pPr>
            <a:lvl3pPr marL="749625" indent="0">
              <a:buNone/>
              <a:defRPr sz="1312"/>
            </a:lvl3pPr>
            <a:lvl4pPr marL="1124438" indent="0">
              <a:buNone/>
              <a:defRPr sz="1312"/>
            </a:lvl4pPr>
            <a:lvl5pPr marL="1499250" indent="0">
              <a:buNone/>
              <a:defRPr sz="1312"/>
            </a:lvl5pPr>
            <a:lvl6pPr marL="1874063" indent="0">
              <a:buNone/>
              <a:defRPr sz="1312"/>
            </a:lvl6pPr>
            <a:lvl7pPr marL="2248875" indent="0">
              <a:buNone/>
              <a:defRPr sz="1312"/>
            </a:lvl7pPr>
            <a:lvl8pPr marL="2623688" indent="0">
              <a:buNone/>
              <a:defRPr sz="1312"/>
            </a:lvl8pPr>
            <a:lvl9pPr marL="2998500" indent="0">
              <a:buNone/>
              <a:defRPr sz="1312"/>
            </a:lvl9pPr>
          </a:lstStyle>
          <a:p>
            <a:r>
              <a:rPr lang="en-US"/>
              <a:t>Click icon to add picture</a:t>
            </a:r>
          </a:p>
        </p:txBody>
      </p:sp>
      <p:sp>
        <p:nvSpPr>
          <p:cNvPr id="4" name="Text Placeholder 3"/>
          <p:cNvSpPr>
            <a:spLocks noGrp="1"/>
          </p:cNvSpPr>
          <p:nvPr>
            <p:ph type="body" sz="half" idx="2"/>
          </p:nvPr>
        </p:nvSpPr>
        <p:spPr>
          <a:xfrm>
            <a:off x="499744" y="8371556"/>
            <a:ext cx="5203803" cy="1051290"/>
          </a:xfrm>
        </p:spPr>
        <p:txBody>
          <a:bodyPr>
            <a:normAutofit/>
          </a:bodyPr>
          <a:lstStyle>
            <a:lvl1pPr marL="0" indent="0">
              <a:buNone/>
              <a:defRPr sz="984"/>
            </a:lvl1pPr>
            <a:lvl2pPr marL="374813" indent="0">
              <a:buNone/>
              <a:defRPr sz="984"/>
            </a:lvl2pPr>
            <a:lvl3pPr marL="749625" indent="0">
              <a:buNone/>
              <a:defRPr sz="820"/>
            </a:lvl3pPr>
            <a:lvl4pPr marL="1124438" indent="0">
              <a:buNone/>
              <a:defRPr sz="738"/>
            </a:lvl4pPr>
            <a:lvl5pPr marL="1499250" indent="0">
              <a:buNone/>
              <a:defRPr sz="738"/>
            </a:lvl5pPr>
            <a:lvl6pPr marL="1874063" indent="0">
              <a:buNone/>
              <a:defRPr sz="738"/>
            </a:lvl6pPr>
            <a:lvl7pPr marL="2248875" indent="0">
              <a:buNone/>
              <a:defRPr sz="738"/>
            </a:lvl7pPr>
            <a:lvl8pPr marL="2623688" indent="0">
              <a:buNone/>
              <a:defRPr sz="738"/>
            </a:lvl8pPr>
            <a:lvl9pPr marL="2998500" indent="0">
              <a:buNone/>
              <a:defRPr sz="738"/>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545759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6941" y="-13207"/>
            <a:ext cx="7517330" cy="10722989"/>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499745" y="950807"/>
            <a:ext cx="5203802" cy="2060081"/>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99744" y="3369921"/>
            <a:ext cx="5203803" cy="605292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431185" y="9422849"/>
            <a:ext cx="560846" cy="569494"/>
          </a:xfrm>
          <a:prstGeom prst="rect">
            <a:avLst/>
          </a:prstGeom>
        </p:spPr>
        <p:txBody>
          <a:bodyPr vert="horz" lIns="91440" tIns="45720" rIns="91440" bIns="45720" rtlCol="0" anchor="ctr"/>
          <a:lstStyle>
            <a:lvl1pPr algn="r">
              <a:defRPr sz="738">
                <a:solidFill>
                  <a:schemeClr val="tx1">
                    <a:tint val="75000"/>
                  </a:schemeClr>
                </a:solidFill>
              </a:defRPr>
            </a:lvl1pPr>
          </a:lstStyle>
          <a:p>
            <a:fld id="{C764DE79-268F-4C1A-8933-263129D2AF90}" type="datetimeFigureOut">
              <a:rPr lang="en-US" smtClean="0"/>
              <a:t>2/27/2025</a:t>
            </a:fld>
            <a:endParaRPr lang="en-US"/>
          </a:p>
        </p:txBody>
      </p:sp>
      <p:sp>
        <p:nvSpPr>
          <p:cNvPr id="5" name="Footer Placeholder 4"/>
          <p:cNvSpPr>
            <a:spLocks noGrp="1"/>
          </p:cNvSpPr>
          <p:nvPr>
            <p:ph type="ftr" sz="quarter" idx="3"/>
          </p:nvPr>
        </p:nvSpPr>
        <p:spPr>
          <a:xfrm>
            <a:off x="499744" y="9422849"/>
            <a:ext cx="3789875" cy="569494"/>
          </a:xfrm>
          <a:prstGeom prst="rect">
            <a:avLst/>
          </a:prstGeom>
        </p:spPr>
        <p:txBody>
          <a:bodyPr vert="horz" lIns="91440" tIns="45720" rIns="91440" bIns="45720" rtlCol="0" anchor="ctr"/>
          <a:lstStyle>
            <a:lvl1pPr algn="l">
              <a:defRPr sz="73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83292" y="9422849"/>
            <a:ext cx="420256" cy="569494"/>
          </a:xfrm>
          <a:prstGeom prst="rect">
            <a:avLst/>
          </a:prstGeom>
        </p:spPr>
        <p:txBody>
          <a:bodyPr vert="horz" lIns="91440" tIns="45720" rIns="91440" bIns="45720" rtlCol="0" anchor="ctr"/>
          <a:lstStyle>
            <a:lvl1pPr algn="r">
              <a:defRPr sz="738">
                <a:solidFill>
                  <a:schemeClr val="accent1"/>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421662743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Lst>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xStyles>
    <p:titleStyle>
      <a:lvl1pPr algn="l" defTabSz="374813" rtl="0" eaLnBrk="1" latinLnBrk="0" hangingPunct="1">
        <a:spcBef>
          <a:spcPct val="0"/>
        </a:spcBef>
        <a:buNone/>
        <a:defRPr sz="295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1109" indent="-281109" algn="l" defTabSz="374813" rtl="0" eaLnBrk="1" latinLnBrk="0" hangingPunct="1">
        <a:spcBef>
          <a:spcPts val="820"/>
        </a:spcBef>
        <a:spcAft>
          <a:spcPts val="0"/>
        </a:spcAft>
        <a:buClr>
          <a:schemeClr val="accent1"/>
        </a:buClr>
        <a:buSzPct val="80000"/>
        <a:buFont typeface="Wingdings 3" charset="2"/>
        <a:buChar char=""/>
        <a:defRPr sz="1476" kern="1200">
          <a:solidFill>
            <a:schemeClr val="tx1">
              <a:lumMod val="75000"/>
              <a:lumOff val="25000"/>
            </a:schemeClr>
          </a:solidFill>
          <a:latin typeface="+mn-lt"/>
          <a:ea typeface="+mn-ea"/>
          <a:cs typeface="+mn-cs"/>
        </a:defRPr>
      </a:lvl1pPr>
      <a:lvl2pPr marL="609070" indent="-234258" algn="l" defTabSz="374813" rtl="0" eaLnBrk="1" latinLnBrk="0" hangingPunct="1">
        <a:spcBef>
          <a:spcPts val="820"/>
        </a:spcBef>
        <a:spcAft>
          <a:spcPts val="0"/>
        </a:spcAft>
        <a:buClr>
          <a:schemeClr val="accent1"/>
        </a:buClr>
        <a:buSzPct val="80000"/>
        <a:buFont typeface="Wingdings 3" charset="2"/>
        <a:buChar char=""/>
        <a:defRPr sz="1312" kern="1200">
          <a:solidFill>
            <a:schemeClr val="tx1">
              <a:lumMod val="75000"/>
              <a:lumOff val="25000"/>
            </a:schemeClr>
          </a:solidFill>
          <a:latin typeface="+mn-lt"/>
          <a:ea typeface="+mn-ea"/>
          <a:cs typeface="+mn-cs"/>
        </a:defRPr>
      </a:lvl2pPr>
      <a:lvl3pPr marL="937031" indent="-187406" algn="l" defTabSz="374813" rtl="0" eaLnBrk="1" latinLnBrk="0" hangingPunct="1">
        <a:spcBef>
          <a:spcPts val="820"/>
        </a:spcBef>
        <a:spcAft>
          <a:spcPts val="0"/>
        </a:spcAft>
        <a:buClr>
          <a:schemeClr val="accent1"/>
        </a:buClr>
        <a:buSzPct val="80000"/>
        <a:buFont typeface="Wingdings 3" charset="2"/>
        <a:buChar char=""/>
        <a:defRPr sz="1148" kern="1200">
          <a:solidFill>
            <a:schemeClr val="tx1">
              <a:lumMod val="75000"/>
              <a:lumOff val="25000"/>
            </a:schemeClr>
          </a:solidFill>
          <a:latin typeface="+mn-lt"/>
          <a:ea typeface="+mn-ea"/>
          <a:cs typeface="+mn-cs"/>
        </a:defRPr>
      </a:lvl3pPr>
      <a:lvl4pPr marL="1311844" indent="-187406" algn="l" defTabSz="374813" rtl="0" eaLnBrk="1" latinLnBrk="0" hangingPunct="1">
        <a:spcBef>
          <a:spcPts val="820"/>
        </a:spcBef>
        <a:spcAft>
          <a:spcPts val="0"/>
        </a:spcAft>
        <a:buClr>
          <a:schemeClr val="accent1"/>
        </a:buClr>
        <a:buSzPct val="80000"/>
        <a:buFont typeface="Wingdings 3" charset="2"/>
        <a:buChar char=""/>
        <a:defRPr sz="984" kern="1200">
          <a:solidFill>
            <a:schemeClr val="tx1">
              <a:lumMod val="75000"/>
              <a:lumOff val="25000"/>
            </a:schemeClr>
          </a:solidFill>
          <a:latin typeface="+mn-lt"/>
          <a:ea typeface="+mn-ea"/>
          <a:cs typeface="+mn-cs"/>
        </a:defRPr>
      </a:lvl4pPr>
      <a:lvl5pPr marL="1686657" indent="-187406" algn="l" defTabSz="374813" rtl="0" eaLnBrk="1" latinLnBrk="0" hangingPunct="1">
        <a:spcBef>
          <a:spcPts val="820"/>
        </a:spcBef>
        <a:spcAft>
          <a:spcPts val="0"/>
        </a:spcAft>
        <a:buClr>
          <a:schemeClr val="accent1"/>
        </a:buClr>
        <a:buSzPct val="80000"/>
        <a:buFont typeface="Wingdings 3" charset="2"/>
        <a:buChar char=""/>
        <a:defRPr sz="984" kern="1200">
          <a:solidFill>
            <a:schemeClr val="tx1">
              <a:lumMod val="75000"/>
              <a:lumOff val="25000"/>
            </a:schemeClr>
          </a:solidFill>
          <a:latin typeface="+mn-lt"/>
          <a:ea typeface="+mn-ea"/>
          <a:cs typeface="+mn-cs"/>
        </a:defRPr>
      </a:lvl5pPr>
      <a:lvl6pPr marL="2061469" indent="-187406" algn="l" defTabSz="374813" rtl="0" eaLnBrk="1" latinLnBrk="0" hangingPunct="1">
        <a:spcBef>
          <a:spcPts val="820"/>
        </a:spcBef>
        <a:spcAft>
          <a:spcPts val="0"/>
        </a:spcAft>
        <a:buClr>
          <a:schemeClr val="accent1"/>
        </a:buClr>
        <a:buSzPct val="80000"/>
        <a:buFont typeface="Wingdings 3" charset="2"/>
        <a:buChar char=""/>
        <a:defRPr sz="984" kern="1200">
          <a:solidFill>
            <a:schemeClr val="tx1">
              <a:lumMod val="75000"/>
              <a:lumOff val="25000"/>
            </a:schemeClr>
          </a:solidFill>
          <a:latin typeface="+mn-lt"/>
          <a:ea typeface="+mn-ea"/>
          <a:cs typeface="+mn-cs"/>
        </a:defRPr>
      </a:lvl6pPr>
      <a:lvl7pPr marL="2436282" indent="-187406" algn="l" defTabSz="374813" rtl="0" eaLnBrk="1" latinLnBrk="0" hangingPunct="1">
        <a:spcBef>
          <a:spcPts val="820"/>
        </a:spcBef>
        <a:spcAft>
          <a:spcPts val="0"/>
        </a:spcAft>
        <a:buClr>
          <a:schemeClr val="accent1"/>
        </a:buClr>
        <a:buSzPct val="80000"/>
        <a:buFont typeface="Wingdings 3" charset="2"/>
        <a:buChar char=""/>
        <a:defRPr sz="984" kern="1200">
          <a:solidFill>
            <a:schemeClr val="tx1">
              <a:lumMod val="75000"/>
              <a:lumOff val="25000"/>
            </a:schemeClr>
          </a:solidFill>
          <a:latin typeface="+mn-lt"/>
          <a:ea typeface="+mn-ea"/>
          <a:cs typeface="+mn-cs"/>
        </a:defRPr>
      </a:lvl7pPr>
      <a:lvl8pPr marL="2811094" indent="-187406" algn="l" defTabSz="374813" rtl="0" eaLnBrk="1" latinLnBrk="0" hangingPunct="1">
        <a:spcBef>
          <a:spcPts val="820"/>
        </a:spcBef>
        <a:spcAft>
          <a:spcPts val="0"/>
        </a:spcAft>
        <a:buClr>
          <a:schemeClr val="accent1"/>
        </a:buClr>
        <a:buSzPct val="80000"/>
        <a:buFont typeface="Wingdings 3" charset="2"/>
        <a:buChar char=""/>
        <a:defRPr sz="984" kern="1200">
          <a:solidFill>
            <a:schemeClr val="tx1">
              <a:lumMod val="75000"/>
              <a:lumOff val="25000"/>
            </a:schemeClr>
          </a:solidFill>
          <a:latin typeface="+mn-lt"/>
          <a:ea typeface="+mn-ea"/>
          <a:cs typeface="+mn-cs"/>
        </a:defRPr>
      </a:lvl8pPr>
      <a:lvl9pPr marL="3185907" indent="-187406" algn="l" defTabSz="374813" rtl="0" eaLnBrk="1" latinLnBrk="0" hangingPunct="1">
        <a:spcBef>
          <a:spcPts val="820"/>
        </a:spcBef>
        <a:spcAft>
          <a:spcPts val="0"/>
        </a:spcAft>
        <a:buClr>
          <a:schemeClr val="accent1"/>
        </a:buClr>
        <a:buSzPct val="80000"/>
        <a:buFont typeface="Wingdings 3" charset="2"/>
        <a:buChar char=""/>
        <a:defRPr sz="984" kern="1200">
          <a:solidFill>
            <a:schemeClr val="tx1">
              <a:lumMod val="75000"/>
              <a:lumOff val="25000"/>
            </a:schemeClr>
          </a:solidFill>
          <a:latin typeface="+mn-lt"/>
          <a:ea typeface="+mn-ea"/>
          <a:cs typeface="+mn-cs"/>
        </a:defRPr>
      </a:lvl9pPr>
    </p:bodyStyle>
    <p:otherStyle>
      <a:defPPr>
        <a:defRPr lang="en-US"/>
      </a:defPPr>
      <a:lvl1pPr marL="0" algn="l" defTabSz="374813" rtl="0" eaLnBrk="1" latinLnBrk="0" hangingPunct="1">
        <a:defRPr sz="1476" kern="1200">
          <a:solidFill>
            <a:schemeClr val="tx1"/>
          </a:solidFill>
          <a:latin typeface="+mn-lt"/>
          <a:ea typeface="+mn-ea"/>
          <a:cs typeface="+mn-cs"/>
        </a:defRPr>
      </a:lvl1pPr>
      <a:lvl2pPr marL="374813" algn="l" defTabSz="374813" rtl="0" eaLnBrk="1" latinLnBrk="0" hangingPunct="1">
        <a:defRPr sz="1476" kern="1200">
          <a:solidFill>
            <a:schemeClr val="tx1"/>
          </a:solidFill>
          <a:latin typeface="+mn-lt"/>
          <a:ea typeface="+mn-ea"/>
          <a:cs typeface="+mn-cs"/>
        </a:defRPr>
      </a:lvl2pPr>
      <a:lvl3pPr marL="749625" algn="l" defTabSz="374813" rtl="0" eaLnBrk="1" latinLnBrk="0" hangingPunct="1">
        <a:defRPr sz="1476" kern="1200">
          <a:solidFill>
            <a:schemeClr val="tx1"/>
          </a:solidFill>
          <a:latin typeface="+mn-lt"/>
          <a:ea typeface="+mn-ea"/>
          <a:cs typeface="+mn-cs"/>
        </a:defRPr>
      </a:lvl3pPr>
      <a:lvl4pPr marL="1124438" algn="l" defTabSz="374813" rtl="0" eaLnBrk="1" latinLnBrk="0" hangingPunct="1">
        <a:defRPr sz="1476" kern="1200">
          <a:solidFill>
            <a:schemeClr val="tx1"/>
          </a:solidFill>
          <a:latin typeface="+mn-lt"/>
          <a:ea typeface="+mn-ea"/>
          <a:cs typeface="+mn-cs"/>
        </a:defRPr>
      </a:lvl4pPr>
      <a:lvl5pPr marL="1499250" algn="l" defTabSz="374813" rtl="0" eaLnBrk="1" latinLnBrk="0" hangingPunct="1">
        <a:defRPr sz="1476" kern="1200">
          <a:solidFill>
            <a:schemeClr val="tx1"/>
          </a:solidFill>
          <a:latin typeface="+mn-lt"/>
          <a:ea typeface="+mn-ea"/>
          <a:cs typeface="+mn-cs"/>
        </a:defRPr>
      </a:lvl5pPr>
      <a:lvl6pPr marL="1874063" algn="l" defTabSz="374813" rtl="0" eaLnBrk="1" latinLnBrk="0" hangingPunct="1">
        <a:defRPr sz="1476" kern="1200">
          <a:solidFill>
            <a:schemeClr val="tx1"/>
          </a:solidFill>
          <a:latin typeface="+mn-lt"/>
          <a:ea typeface="+mn-ea"/>
          <a:cs typeface="+mn-cs"/>
        </a:defRPr>
      </a:lvl6pPr>
      <a:lvl7pPr marL="2248875" algn="l" defTabSz="374813" rtl="0" eaLnBrk="1" latinLnBrk="0" hangingPunct="1">
        <a:defRPr sz="1476" kern="1200">
          <a:solidFill>
            <a:schemeClr val="tx1"/>
          </a:solidFill>
          <a:latin typeface="+mn-lt"/>
          <a:ea typeface="+mn-ea"/>
          <a:cs typeface="+mn-cs"/>
        </a:defRPr>
      </a:lvl7pPr>
      <a:lvl8pPr marL="2623688" algn="l" defTabSz="374813" rtl="0" eaLnBrk="1" latinLnBrk="0" hangingPunct="1">
        <a:defRPr sz="1476" kern="1200">
          <a:solidFill>
            <a:schemeClr val="tx1"/>
          </a:solidFill>
          <a:latin typeface="+mn-lt"/>
          <a:ea typeface="+mn-ea"/>
          <a:cs typeface="+mn-cs"/>
        </a:defRPr>
      </a:lvl8pPr>
      <a:lvl9pPr marL="2998500" algn="l" defTabSz="374813" rtl="0" eaLnBrk="1" latinLnBrk="0" hangingPunct="1">
        <a:defRPr sz="14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hyperlink" Target="https://thesullivancentre.org.uk/polici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instagram.com/thesullivancentre/"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28857D-634C-4E0D-91C0-80A48CFF9382}"/>
              </a:ext>
            </a:extLst>
          </p:cNvPr>
          <p:cNvPicPr>
            <a:picLocks noChangeAspect="1"/>
          </p:cNvPicPr>
          <p:nvPr/>
        </p:nvPicPr>
        <p:blipFill rotWithShape="1">
          <a:blip r:embed="rId3"/>
          <a:srcRect l="396" t="3064" r="486" b="2326"/>
          <a:stretch/>
        </p:blipFill>
        <p:spPr>
          <a:xfrm>
            <a:off x="215900" y="190501"/>
            <a:ext cx="7010400" cy="1538288"/>
          </a:xfrm>
          <a:prstGeom prst="rect">
            <a:avLst/>
          </a:prstGeom>
        </p:spPr>
      </p:pic>
      <p:pic>
        <p:nvPicPr>
          <p:cNvPr id="5" name="Picture 4">
            <a:extLst>
              <a:ext uri="{FF2B5EF4-FFF2-40B4-BE49-F238E27FC236}">
                <a16:creationId xmlns:a16="http://schemas.microsoft.com/office/drawing/2014/main" id="{C2773713-4A37-4D6D-A457-A887A7FE83FE}"/>
              </a:ext>
            </a:extLst>
          </p:cNvPr>
          <p:cNvPicPr>
            <a:picLocks noChangeAspect="1"/>
          </p:cNvPicPr>
          <p:nvPr/>
        </p:nvPicPr>
        <p:blipFill rotWithShape="1">
          <a:blip r:embed="rId4"/>
          <a:srcRect l="317" t="3391" r="178" b="2762"/>
          <a:stretch/>
        </p:blipFill>
        <p:spPr>
          <a:xfrm>
            <a:off x="352425" y="9965531"/>
            <a:ext cx="6800850" cy="592932"/>
          </a:xfrm>
          <a:prstGeom prst="rect">
            <a:avLst/>
          </a:prstGeom>
        </p:spPr>
      </p:pic>
      <p:cxnSp>
        <p:nvCxnSpPr>
          <p:cNvPr id="10" name="Straight Connector 9">
            <a:extLst>
              <a:ext uri="{FF2B5EF4-FFF2-40B4-BE49-F238E27FC236}">
                <a16:creationId xmlns:a16="http://schemas.microsoft.com/office/drawing/2014/main" id="{EB612955-C401-4502-8487-F42AF4CC7FCA}"/>
              </a:ext>
            </a:extLst>
          </p:cNvPr>
          <p:cNvCxnSpPr/>
          <p:nvPr/>
        </p:nvCxnSpPr>
        <p:spPr>
          <a:xfrm>
            <a:off x="1737388" y="190501"/>
            <a:ext cx="0" cy="1538288"/>
          </a:xfrm>
          <a:prstGeom prst="line">
            <a:avLst/>
          </a:prstGeom>
          <a:ln>
            <a:solidFill>
              <a:srgbClr val="F1CA7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D8583F7-5E0C-491D-8F6F-273A702504B3}"/>
              </a:ext>
            </a:extLst>
          </p:cNvPr>
          <p:cNvCxnSpPr>
            <a:cxnSpLocks/>
          </p:cNvCxnSpPr>
          <p:nvPr/>
        </p:nvCxnSpPr>
        <p:spPr>
          <a:xfrm>
            <a:off x="5695239" y="190501"/>
            <a:ext cx="0" cy="15382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EBB1081-06C4-4938-8157-FDD4C8EEDD6A}"/>
              </a:ext>
            </a:extLst>
          </p:cNvPr>
          <p:cNvSpPr/>
          <p:nvPr/>
        </p:nvSpPr>
        <p:spPr>
          <a:xfrm>
            <a:off x="215900" y="190501"/>
            <a:ext cx="7010400" cy="1538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26353D5D-7CB7-5100-B9E1-CC5DFF10A28E}"/>
              </a:ext>
            </a:extLst>
          </p:cNvPr>
          <p:cNvSpPr txBox="1"/>
          <p:nvPr/>
        </p:nvSpPr>
        <p:spPr>
          <a:xfrm>
            <a:off x="2331782" y="1941033"/>
            <a:ext cx="4891075" cy="6740307"/>
          </a:xfrm>
          <a:prstGeom prst="rect">
            <a:avLst/>
          </a:prstGeom>
          <a:noFill/>
          <a:ln>
            <a:noFill/>
          </a:ln>
        </p:spPr>
        <p:txBody>
          <a:bodyPr wrap="square" lIns="91440" tIns="45720" rIns="91440" bIns="45720" rtlCol="0" anchor="t">
            <a:spAutoFit/>
          </a:bodyPr>
          <a:lstStyle/>
          <a:p>
            <a:r>
              <a:rPr lang="en-US" sz="1600" dirty="0"/>
              <a:t>Dear Sullivan Centre Community,</a:t>
            </a:r>
          </a:p>
          <a:p>
            <a:endParaRPr lang="en-US" sz="1600" dirty="0"/>
          </a:p>
          <a:p>
            <a:endParaRPr lang="en-US" sz="1600" dirty="0"/>
          </a:p>
          <a:p>
            <a:r>
              <a:rPr lang="en-US" sz="1400" dirty="0"/>
              <a:t>I hope this newsletter finds you all well and refreshed after the half-term break. It's wonderful to have our pupils back, bringing their energy and enthusiasm to our corridors once again. I'm thrilled to share some exciting updates about our enhanced enrichment </a:t>
            </a:r>
            <a:r>
              <a:rPr lang="en-US" sz="1400" dirty="0" err="1"/>
              <a:t>programme</a:t>
            </a:r>
            <a:r>
              <a:rPr lang="en-US" sz="1400" dirty="0"/>
              <a:t>. We've been witnessing remarkable progress in our pupils' confidence and skills through a variety of engaging activities. From the serene experience of alpaca walking to the exhilarating challenges at Gravity, our young people are pushing their boundaries and discovering new strengths.</a:t>
            </a:r>
          </a:p>
          <a:p>
            <a:r>
              <a:rPr lang="en-US" sz="1400" dirty="0"/>
              <a:t>These diverse activities are not just about fun – though there's plenty of that! They're carefully designed to build self-assurance, teamwork, and resilience. It's heartening to see our pupils embracing these opportunities with such gusto and growing in confidence with each passing day. </a:t>
            </a:r>
          </a:p>
          <a:p>
            <a:endParaRPr lang="en-US" sz="1400" dirty="0"/>
          </a:p>
          <a:p>
            <a:r>
              <a:rPr lang="en-US" sz="1400" dirty="0"/>
              <a:t>At The Sullivan Centre, we're committed to providing a supportive environment where every pupil can thrive. The progress we're seeing is a testament to the hard work of our pupils, the dedication of our staff, and the invaluable support from our families. Thank you all for your continued support and engagement. Here's to another term of growth, achievement, and positive experiences!</a:t>
            </a:r>
          </a:p>
          <a:p>
            <a:endParaRPr lang="en-US" sz="1400" dirty="0"/>
          </a:p>
          <a:p>
            <a:endParaRPr lang="en-US" sz="1400" dirty="0"/>
          </a:p>
          <a:p>
            <a:pPr algn="r"/>
            <a:endParaRPr lang="en-GB" sz="2000" b="1" i="1" dirty="0">
              <a:solidFill>
                <a:srgbClr val="0070C0"/>
              </a:solidFill>
            </a:endParaRPr>
          </a:p>
        </p:txBody>
      </p:sp>
      <p:sp>
        <p:nvSpPr>
          <p:cNvPr id="7" name="TextBox 6">
            <a:extLst>
              <a:ext uri="{FF2B5EF4-FFF2-40B4-BE49-F238E27FC236}">
                <a16:creationId xmlns:a16="http://schemas.microsoft.com/office/drawing/2014/main" id="{FB2948B9-5A7E-4946-2D1C-F45462A2B8F6}"/>
              </a:ext>
            </a:extLst>
          </p:cNvPr>
          <p:cNvSpPr txBox="1"/>
          <p:nvPr/>
        </p:nvSpPr>
        <p:spPr>
          <a:xfrm>
            <a:off x="1935805" y="306009"/>
            <a:ext cx="3759434" cy="1200329"/>
          </a:xfrm>
          <a:prstGeom prst="rect">
            <a:avLst/>
          </a:prstGeom>
          <a:noFill/>
        </p:spPr>
        <p:txBody>
          <a:bodyPr wrap="square" lIns="91440" tIns="45720" rIns="91440" bIns="45720" rtlCol="0" anchor="t">
            <a:spAutoFit/>
          </a:bodyPr>
          <a:lstStyle/>
          <a:p>
            <a:pPr algn="ctr"/>
            <a:r>
              <a:rPr lang="en-GB" sz="3600" dirty="0"/>
              <a:t>February 2025</a:t>
            </a:r>
            <a:endParaRPr lang="en-US" sz="3600" dirty="0"/>
          </a:p>
          <a:p>
            <a:pPr algn="ctr"/>
            <a:r>
              <a:rPr lang="en-GB" sz="3600" dirty="0"/>
              <a:t>Newsletter </a:t>
            </a:r>
          </a:p>
        </p:txBody>
      </p:sp>
      <p:pic>
        <p:nvPicPr>
          <p:cNvPr id="13" name="Picture 12">
            <a:extLst>
              <a:ext uri="{FF2B5EF4-FFF2-40B4-BE49-F238E27FC236}">
                <a16:creationId xmlns:a16="http://schemas.microsoft.com/office/drawing/2014/main" id="{25A7C61F-ACF7-EB3D-CB09-11CD23BCAF34}"/>
              </a:ext>
            </a:extLst>
          </p:cNvPr>
          <p:cNvPicPr>
            <a:picLocks noChangeAspect="1"/>
          </p:cNvPicPr>
          <p:nvPr/>
        </p:nvPicPr>
        <p:blipFill>
          <a:blip r:embed="rId5"/>
          <a:stretch>
            <a:fillRect/>
          </a:stretch>
        </p:blipFill>
        <p:spPr>
          <a:xfrm>
            <a:off x="215900" y="9667481"/>
            <a:ext cx="666602" cy="687764"/>
          </a:xfrm>
          <a:prstGeom prst="rect">
            <a:avLst/>
          </a:prstGeom>
        </p:spPr>
      </p:pic>
      <p:pic>
        <p:nvPicPr>
          <p:cNvPr id="9" name="Picture 8">
            <a:extLst>
              <a:ext uri="{FF2B5EF4-FFF2-40B4-BE49-F238E27FC236}">
                <a16:creationId xmlns:a16="http://schemas.microsoft.com/office/drawing/2014/main" id="{3803197A-FC69-42C1-A66A-46BBA9A7C769}"/>
              </a:ext>
            </a:extLst>
          </p:cNvPr>
          <p:cNvPicPr>
            <a:picLocks noChangeAspect="1"/>
          </p:cNvPicPr>
          <p:nvPr/>
        </p:nvPicPr>
        <p:blipFill>
          <a:blip r:embed="rId6"/>
          <a:stretch>
            <a:fillRect/>
          </a:stretch>
        </p:blipFill>
        <p:spPr>
          <a:xfrm>
            <a:off x="6680207" y="9452344"/>
            <a:ext cx="636870" cy="916078"/>
          </a:xfrm>
          <a:prstGeom prst="rect">
            <a:avLst/>
          </a:prstGeom>
        </p:spPr>
      </p:pic>
      <p:pic>
        <p:nvPicPr>
          <p:cNvPr id="16" name="Picture 15">
            <a:extLst>
              <a:ext uri="{FF2B5EF4-FFF2-40B4-BE49-F238E27FC236}">
                <a16:creationId xmlns:a16="http://schemas.microsoft.com/office/drawing/2014/main" id="{9C7384D2-58D9-461A-912F-5957BD5FDD8B}"/>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77917" y="388123"/>
            <a:ext cx="861052" cy="1069941"/>
          </a:xfrm>
          <a:prstGeom prst="rect">
            <a:avLst/>
          </a:prstGeom>
          <a:noFill/>
          <a:ln>
            <a:noFill/>
          </a:ln>
        </p:spPr>
      </p:pic>
      <p:pic>
        <p:nvPicPr>
          <p:cNvPr id="11" name="Picture 10">
            <a:extLst>
              <a:ext uri="{FF2B5EF4-FFF2-40B4-BE49-F238E27FC236}">
                <a16:creationId xmlns:a16="http://schemas.microsoft.com/office/drawing/2014/main" id="{FA75BD5D-7905-9F21-DE3C-949C31BE4177}"/>
              </a:ext>
            </a:extLst>
          </p:cNvPr>
          <p:cNvPicPr>
            <a:picLocks noChangeAspect="1"/>
          </p:cNvPicPr>
          <p:nvPr/>
        </p:nvPicPr>
        <p:blipFill>
          <a:blip r:embed="rId8"/>
          <a:stretch>
            <a:fillRect/>
          </a:stretch>
        </p:blipFill>
        <p:spPr>
          <a:xfrm>
            <a:off x="131487" y="1738916"/>
            <a:ext cx="2200295" cy="1538287"/>
          </a:xfrm>
          <a:prstGeom prst="rect">
            <a:avLst/>
          </a:prstGeom>
        </p:spPr>
      </p:pic>
      <p:pic>
        <p:nvPicPr>
          <p:cNvPr id="14" name="Picture 13">
            <a:extLst>
              <a:ext uri="{FF2B5EF4-FFF2-40B4-BE49-F238E27FC236}">
                <a16:creationId xmlns:a16="http://schemas.microsoft.com/office/drawing/2014/main" id="{84887B0A-2570-D423-FF14-925EB1E8EC0C}"/>
              </a:ext>
            </a:extLst>
          </p:cNvPr>
          <p:cNvPicPr>
            <a:picLocks noChangeAspect="1"/>
          </p:cNvPicPr>
          <p:nvPr/>
        </p:nvPicPr>
        <p:blipFill>
          <a:blip r:embed="rId9"/>
          <a:stretch>
            <a:fillRect/>
          </a:stretch>
        </p:blipFill>
        <p:spPr>
          <a:xfrm>
            <a:off x="549201" y="3360895"/>
            <a:ext cx="1212554" cy="1496638"/>
          </a:xfrm>
          <a:prstGeom prst="rect">
            <a:avLst/>
          </a:prstGeom>
        </p:spPr>
      </p:pic>
      <p:pic>
        <p:nvPicPr>
          <p:cNvPr id="15" name="Picture 14">
            <a:extLst>
              <a:ext uri="{FF2B5EF4-FFF2-40B4-BE49-F238E27FC236}">
                <a16:creationId xmlns:a16="http://schemas.microsoft.com/office/drawing/2014/main" id="{C7CD27BF-AB7F-F2FC-3FCF-62E8E1B5B54B}"/>
              </a:ext>
            </a:extLst>
          </p:cNvPr>
          <p:cNvPicPr>
            <a:picLocks noChangeAspect="1"/>
          </p:cNvPicPr>
          <p:nvPr/>
        </p:nvPicPr>
        <p:blipFill>
          <a:blip r:embed="rId10"/>
          <a:stretch>
            <a:fillRect/>
          </a:stretch>
        </p:blipFill>
        <p:spPr>
          <a:xfrm>
            <a:off x="215900" y="4982668"/>
            <a:ext cx="2115882" cy="2199075"/>
          </a:xfrm>
          <a:prstGeom prst="rect">
            <a:avLst/>
          </a:prstGeom>
        </p:spPr>
      </p:pic>
      <p:pic>
        <p:nvPicPr>
          <p:cNvPr id="19" name="Picture 18">
            <a:extLst>
              <a:ext uri="{FF2B5EF4-FFF2-40B4-BE49-F238E27FC236}">
                <a16:creationId xmlns:a16="http://schemas.microsoft.com/office/drawing/2014/main" id="{839A73C4-B2A7-354A-749B-7F7CA85EC8D8}"/>
              </a:ext>
            </a:extLst>
          </p:cNvPr>
          <p:cNvPicPr>
            <a:picLocks noChangeAspect="1"/>
          </p:cNvPicPr>
          <p:nvPr/>
        </p:nvPicPr>
        <p:blipFill>
          <a:blip r:embed="rId11"/>
          <a:stretch>
            <a:fillRect/>
          </a:stretch>
        </p:blipFill>
        <p:spPr>
          <a:xfrm>
            <a:off x="215899" y="7343270"/>
            <a:ext cx="2115881" cy="2138963"/>
          </a:xfrm>
          <a:prstGeom prst="rect">
            <a:avLst/>
          </a:prstGeom>
        </p:spPr>
      </p:pic>
      <p:pic>
        <p:nvPicPr>
          <p:cNvPr id="21" name="Picture 20">
            <a:extLst>
              <a:ext uri="{FF2B5EF4-FFF2-40B4-BE49-F238E27FC236}">
                <a16:creationId xmlns:a16="http://schemas.microsoft.com/office/drawing/2014/main" id="{3BAF1C6A-7637-CFF9-9386-CC801A311FB4}"/>
              </a:ext>
            </a:extLst>
          </p:cNvPr>
          <p:cNvPicPr>
            <a:picLocks noChangeAspect="1"/>
          </p:cNvPicPr>
          <p:nvPr/>
        </p:nvPicPr>
        <p:blipFill>
          <a:blip r:embed="rId12"/>
          <a:stretch>
            <a:fillRect/>
          </a:stretch>
        </p:blipFill>
        <p:spPr>
          <a:xfrm>
            <a:off x="2526623" y="7961865"/>
            <a:ext cx="1816243" cy="1843183"/>
          </a:xfrm>
          <a:prstGeom prst="rect">
            <a:avLst/>
          </a:prstGeom>
        </p:spPr>
      </p:pic>
      <p:pic>
        <p:nvPicPr>
          <p:cNvPr id="23" name="Picture 22">
            <a:extLst>
              <a:ext uri="{FF2B5EF4-FFF2-40B4-BE49-F238E27FC236}">
                <a16:creationId xmlns:a16="http://schemas.microsoft.com/office/drawing/2014/main" id="{49EC53AF-0F61-58E4-78AD-44141E4AA0D7}"/>
              </a:ext>
            </a:extLst>
          </p:cNvPr>
          <p:cNvPicPr>
            <a:picLocks noChangeAspect="1"/>
          </p:cNvPicPr>
          <p:nvPr/>
        </p:nvPicPr>
        <p:blipFill>
          <a:blip r:embed="rId13"/>
          <a:stretch>
            <a:fillRect/>
          </a:stretch>
        </p:blipFill>
        <p:spPr>
          <a:xfrm>
            <a:off x="4659556" y="7949655"/>
            <a:ext cx="1703961" cy="1843183"/>
          </a:xfrm>
          <a:prstGeom prst="rect">
            <a:avLst/>
          </a:prstGeom>
        </p:spPr>
      </p:pic>
    </p:spTree>
    <p:extLst>
      <p:ext uri="{BB962C8B-B14F-4D97-AF65-F5344CB8AC3E}">
        <p14:creationId xmlns:p14="http://schemas.microsoft.com/office/powerpoint/2010/main" val="2766367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advTm="5000">
        <p15:prstTrans prst="peelOff"/>
      </p:transition>
    </mc:Choice>
    <mc:Fallback xmlns="">
      <p:transition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773713-4A37-4D6D-A457-A887A7FE83FE}"/>
              </a:ext>
            </a:extLst>
          </p:cNvPr>
          <p:cNvPicPr>
            <a:picLocks noChangeAspect="1"/>
          </p:cNvPicPr>
          <p:nvPr/>
        </p:nvPicPr>
        <p:blipFill rotWithShape="1">
          <a:blip r:embed="rId2"/>
          <a:srcRect l="317" t="3391" r="178" b="2762"/>
          <a:stretch/>
        </p:blipFill>
        <p:spPr>
          <a:xfrm>
            <a:off x="352425" y="9965531"/>
            <a:ext cx="6800850" cy="592932"/>
          </a:xfrm>
          <a:prstGeom prst="rect">
            <a:avLst/>
          </a:prstGeom>
        </p:spPr>
      </p:pic>
      <p:sp>
        <p:nvSpPr>
          <p:cNvPr id="9" name="TextBox 8">
            <a:extLst>
              <a:ext uri="{FF2B5EF4-FFF2-40B4-BE49-F238E27FC236}">
                <a16:creationId xmlns:a16="http://schemas.microsoft.com/office/drawing/2014/main" id="{68ECF5AA-A15A-3A95-60B2-56FCF902DE6F}"/>
              </a:ext>
            </a:extLst>
          </p:cNvPr>
          <p:cNvSpPr txBox="1"/>
          <p:nvPr/>
        </p:nvSpPr>
        <p:spPr>
          <a:xfrm>
            <a:off x="249646" y="1031248"/>
            <a:ext cx="6996881" cy="4524315"/>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t>Date For Your Diary</a:t>
            </a:r>
          </a:p>
          <a:p>
            <a:r>
              <a:rPr lang="en-US" dirty="0"/>
              <a:t>3</a:t>
            </a:r>
            <a:r>
              <a:rPr lang="en-US" baseline="30000" dirty="0"/>
              <a:t>rd</a:t>
            </a:r>
            <a:r>
              <a:rPr lang="en-US" dirty="0"/>
              <a:t> March- National Careers Week in School</a:t>
            </a:r>
          </a:p>
          <a:p>
            <a:r>
              <a:rPr lang="en-US" dirty="0"/>
              <a:t>6</a:t>
            </a:r>
            <a:r>
              <a:rPr lang="en-US" baseline="30000" dirty="0"/>
              <a:t>th</a:t>
            </a:r>
            <a:r>
              <a:rPr lang="en-US" dirty="0"/>
              <a:t> March-World Book Day- Non uniform/come dressed as a book character if you wish!</a:t>
            </a:r>
          </a:p>
          <a:p>
            <a:r>
              <a:rPr lang="en-US" dirty="0"/>
              <a:t>6</a:t>
            </a:r>
            <a:r>
              <a:rPr lang="en-US" baseline="30000" dirty="0"/>
              <a:t>th</a:t>
            </a:r>
            <a:r>
              <a:rPr lang="en-US" dirty="0"/>
              <a:t> March- Humberside Airport Visit Key Stage 4</a:t>
            </a:r>
          </a:p>
          <a:p>
            <a:r>
              <a:rPr lang="en-US" dirty="0"/>
              <a:t>10</a:t>
            </a:r>
            <a:r>
              <a:rPr lang="en-US" baseline="30000" dirty="0"/>
              <a:t>th</a:t>
            </a:r>
            <a:r>
              <a:rPr lang="en-US" dirty="0"/>
              <a:t> March British Science Week!</a:t>
            </a:r>
          </a:p>
          <a:p>
            <a:r>
              <a:rPr lang="en-US" dirty="0"/>
              <a:t>17</a:t>
            </a:r>
            <a:r>
              <a:rPr lang="en-US" baseline="30000" dirty="0"/>
              <a:t>th</a:t>
            </a:r>
            <a:r>
              <a:rPr lang="en-US" dirty="0"/>
              <a:t> March- Mock Week- See attached timetable</a:t>
            </a:r>
          </a:p>
          <a:p>
            <a:r>
              <a:rPr lang="en-US" dirty="0"/>
              <a:t>21</a:t>
            </a:r>
            <a:r>
              <a:rPr lang="en-US" baseline="30000" dirty="0"/>
              <a:t>st</a:t>
            </a:r>
            <a:r>
              <a:rPr lang="en-US" dirty="0"/>
              <a:t> March- Red nose day/Comic Relief- Wear something red!</a:t>
            </a:r>
          </a:p>
          <a:p>
            <a:r>
              <a:rPr lang="en-US" dirty="0"/>
              <a:t>24</a:t>
            </a:r>
            <a:r>
              <a:rPr lang="en-US" baseline="30000" dirty="0"/>
              <a:t>th</a:t>
            </a:r>
            <a:r>
              <a:rPr lang="en-US" dirty="0"/>
              <a:t> March- Virtual School surgery with </a:t>
            </a:r>
            <a:r>
              <a:rPr lang="en-US" dirty="0" err="1"/>
              <a:t>Mrs</a:t>
            </a:r>
            <a:r>
              <a:rPr lang="en-US" dirty="0"/>
              <a:t> Troake and </a:t>
            </a:r>
            <a:r>
              <a:rPr lang="en-US" dirty="0" err="1"/>
              <a:t>Mrs</a:t>
            </a:r>
            <a:r>
              <a:rPr lang="en-US" dirty="0"/>
              <a:t> Blake</a:t>
            </a:r>
          </a:p>
          <a:p>
            <a:r>
              <a:rPr lang="en-US" dirty="0"/>
              <a:t>26</a:t>
            </a:r>
            <a:r>
              <a:rPr lang="en-US" baseline="30000" dirty="0"/>
              <a:t>th</a:t>
            </a:r>
            <a:r>
              <a:rPr lang="en-US" dirty="0"/>
              <a:t> March- Parent consultations 3.15-5pm</a:t>
            </a:r>
          </a:p>
          <a:p>
            <a:r>
              <a:rPr lang="en-US" dirty="0"/>
              <a:t>28</a:t>
            </a:r>
            <a:r>
              <a:rPr lang="en-US" baseline="30000" dirty="0"/>
              <a:t>th</a:t>
            </a:r>
            <a:r>
              <a:rPr lang="en-US" dirty="0"/>
              <a:t> March-Wear a Hat Day (Brain </a:t>
            </a:r>
            <a:r>
              <a:rPr lang="en-US" dirty="0" err="1"/>
              <a:t>Tumour</a:t>
            </a:r>
            <a:r>
              <a:rPr lang="en-US" dirty="0"/>
              <a:t> Research)</a:t>
            </a:r>
          </a:p>
          <a:p>
            <a:r>
              <a:rPr lang="en-US" dirty="0"/>
              <a:t>31st March- Flat Stan First Aid Workshop in school</a:t>
            </a:r>
          </a:p>
          <a:p>
            <a:r>
              <a:rPr lang="en-US" dirty="0"/>
              <a:t>4</a:t>
            </a:r>
            <a:r>
              <a:rPr lang="en-US" baseline="30000" dirty="0"/>
              <a:t>th</a:t>
            </a:r>
            <a:r>
              <a:rPr lang="en-US" dirty="0"/>
              <a:t> April- Proud parents Morning with Easter crafts sale fundraiser for Dove House Hospice</a:t>
            </a:r>
          </a:p>
          <a:p>
            <a:r>
              <a:rPr lang="en-US" dirty="0"/>
              <a:t>4</a:t>
            </a:r>
            <a:r>
              <a:rPr lang="en-US" baseline="30000" dirty="0"/>
              <a:t>th</a:t>
            </a:r>
            <a:r>
              <a:rPr lang="en-US" dirty="0"/>
              <a:t> April- School closes for Easter at 3pm</a:t>
            </a:r>
          </a:p>
          <a:p>
            <a:endParaRPr lang="en-US" dirty="0"/>
          </a:p>
        </p:txBody>
      </p:sp>
      <p:sp>
        <p:nvSpPr>
          <p:cNvPr id="11" name="TextBox 10">
            <a:extLst>
              <a:ext uri="{FF2B5EF4-FFF2-40B4-BE49-F238E27FC236}">
                <a16:creationId xmlns:a16="http://schemas.microsoft.com/office/drawing/2014/main" id="{91E8D8AD-1B8E-ABC3-6DD9-A91106B46FDC}"/>
              </a:ext>
            </a:extLst>
          </p:cNvPr>
          <p:cNvSpPr txBox="1"/>
          <p:nvPr/>
        </p:nvSpPr>
        <p:spPr>
          <a:xfrm>
            <a:off x="8858113" y="3669491"/>
            <a:ext cx="2245258" cy="369332"/>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4" name="Picture 3" descr="A pink rectangular sign with black text&#10;&#10;Description automatically generated">
            <a:extLst>
              <a:ext uri="{FF2B5EF4-FFF2-40B4-BE49-F238E27FC236}">
                <a16:creationId xmlns:a16="http://schemas.microsoft.com/office/drawing/2014/main" id="{BF650EAA-4545-6AE4-240F-293110251CBA}"/>
              </a:ext>
            </a:extLst>
          </p:cNvPr>
          <p:cNvPicPr>
            <a:picLocks noChangeAspect="1"/>
          </p:cNvPicPr>
          <p:nvPr/>
        </p:nvPicPr>
        <p:blipFill>
          <a:blip r:embed="rId3"/>
          <a:stretch>
            <a:fillRect/>
          </a:stretch>
        </p:blipFill>
        <p:spPr>
          <a:xfrm>
            <a:off x="80176" y="340296"/>
            <a:ext cx="2462300" cy="690952"/>
          </a:xfrm>
          <a:prstGeom prst="rect">
            <a:avLst/>
          </a:prstGeom>
        </p:spPr>
      </p:pic>
      <p:sp>
        <p:nvSpPr>
          <p:cNvPr id="13" name="TextBox 12">
            <a:extLst>
              <a:ext uri="{FF2B5EF4-FFF2-40B4-BE49-F238E27FC236}">
                <a16:creationId xmlns:a16="http://schemas.microsoft.com/office/drawing/2014/main" id="{74AEADDB-DBC0-A09C-AA63-ED1EFE227C97}"/>
              </a:ext>
            </a:extLst>
          </p:cNvPr>
          <p:cNvSpPr txBox="1"/>
          <p:nvPr/>
        </p:nvSpPr>
        <p:spPr>
          <a:xfrm>
            <a:off x="4463233" y="9157495"/>
            <a:ext cx="2783294" cy="1015663"/>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t>PE KITS</a:t>
            </a:r>
          </a:p>
          <a:p>
            <a:r>
              <a:rPr lang="en-US" sz="1200" b="1" dirty="0"/>
              <a:t>Pupils who have PE on a Monday or Thursday may wear PE kits to school that day. If you are not sure, please contact the school.</a:t>
            </a:r>
            <a:endParaRPr lang="en-US" sz="1200" dirty="0"/>
          </a:p>
        </p:txBody>
      </p:sp>
      <p:sp>
        <p:nvSpPr>
          <p:cNvPr id="2" name="TextBox 1">
            <a:extLst>
              <a:ext uri="{FF2B5EF4-FFF2-40B4-BE49-F238E27FC236}">
                <a16:creationId xmlns:a16="http://schemas.microsoft.com/office/drawing/2014/main" id="{19D08CC0-4B74-F9DD-28DC-0184C1CC401E}"/>
              </a:ext>
            </a:extLst>
          </p:cNvPr>
          <p:cNvSpPr txBox="1"/>
          <p:nvPr/>
        </p:nvSpPr>
        <p:spPr>
          <a:xfrm rot="10800000" flipV="1">
            <a:off x="256047" y="5555563"/>
            <a:ext cx="6800850" cy="3570208"/>
          </a:xfrm>
          <a:prstGeom prst="rect">
            <a:avLst/>
          </a:prstGeom>
          <a:noFill/>
        </p:spPr>
        <p:txBody>
          <a:bodyPr wrap="square" rtlCol="0">
            <a:spAutoFit/>
          </a:bodyPr>
          <a:lstStyle/>
          <a:p>
            <a:pPr algn="just"/>
            <a:r>
              <a:rPr lang="en-GB" sz="1600" b="1" dirty="0"/>
              <a:t>Reminders: </a:t>
            </a:r>
            <a:r>
              <a:rPr lang="en-US" sz="1600" dirty="0"/>
              <a:t>We understand that each of our pupils has individual needs, and we strive to accommodate these as best we can. Our uniform policy is designed to create a sense of unity and belonging among our pupils, while also preparing them for the expectations they may encounter in future educational or professional settings.</a:t>
            </a:r>
          </a:p>
          <a:p>
            <a:pPr algn="just"/>
            <a:r>
              <a:rPr lang="en-US" sz="1600" dirty="0"/>
              <a:t>With this in mind, we kindly ask for your support in ensuring that your child wears their school uniform whenever possible. We </a:t>
            </a:r>
            <a:r>
              <a:rPr lang="en-US" sz="1600" dirty="0" err="1"/>
              <a:t>recognise</a:t>
            </a:r>
            <a:r>
              <a:rPr lang="en-US" sz="1600" dirty="0"/>
              <a:t> that there may be sensory or medical considerations that make this challenging for some pupils, and we're more than happy to discuss these on an individual basis. If you find yourself in need of new uniform items for your child, please don't hesitate to reach out to our office staff. They'll be more than happy to assist you in obtaining the necessary items.</a:t>
            </a:r>
            <a:endParaRPr lang="en-GB" dirty="0"/>
          </a:p>
          <a:p>
            <a:r>
              <a:rPr lang="en-GB" dirty="0"/>
              <a:t> </a:t>
            </a:r>
            <a:r>
              <a:rPr lang="en-US" dirty="0">
                <a:hlinkClick r:id="rId4"/>
              </a:rPr>
              <a:t>School Policies - The Sullivan Centre - Venn Academy Trust</a:t>
            </a:r>
            <a:endParaRPr lang="en-GB" dirty="0"/>
          </a:p>
        </p:txBody>
      </p:sp>
    </p:spTree>
    <p:extLst>
      <p:ext uri="{BB962C8B-B14F-4D97-AF65-F5344CB8AC3E}">
        <p14:creationId xmlns:p14="http://schemas.microsoft.com/office/powerpoint/2010/main" val="1999115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5"/>
        </a:solidFill>
        <a:effectLst/>
      </p:bgPr>
    </p:bg>
    <p:spTree>
      <p:nvGrpSpPr>
        <p:cNvPr id="1" name="">
          <a:extLst>
            <a:ext uri="{FF2B5EF4-FFF2-40B4-BE49-F238E27FC236}">
              <a16:creationId xmlns:a16="http://schemas.microsoft.com/office/drawing/2014/main" id="{A0AE22A0-4E32-126A-4B03-5BA919CEB71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9E49E92-3CB0-7E71-E255-5F11ED7AF3A1}"/>
              </a:ext>
            </a:extLst>
          </p:cNvPr>
          <p:cNvPicPr>
            <a:picLocks noChangeAspect="1"/>
          </p:cNvPicPr>
          <p:nvPr/>
        </p:nvPicPr>
        <p:blipFill rotWithShape="1">
          <a:blip r:embed="rId2"/>
          <a:srcRect l="317" t="3391" r="178" b="2762"/>
          <a:stretch/>
        </p:blipFill>
        <p:spPr>
          <a:xfrm>
            <a:off x="352425" y="9965531"/>
            <a:ext cx="6800850" cy="592932"/>
          </a:xfrm>
          <a:prstGeom prst="rect">
            <a:avLst/>
          </a:prstGeom>
        </p:spPr>
      </p:pic>
      <p:sp>
        <p:nvSpPr>
          <p:cNvPr id="11" name="TextBox 10">
            <a:extLst>
              <a:ext uri="{FF2B5EF4-FFF2-40B4-BE49-F238E27FC236}">
                <a16:creationId xmlns:a16="http://schemas.microsoft.com/office/drawing/2014/main" id="{7B3A33E7-E59B-A5AE-E978-7F0AA6B0D6CE}"/>
              </a:ext>
            </a:extLst>
          </p:cNvPr>
          <p:cNvSpPr txBox="1"/>
          <p:nvPr/>
        </p:nvSpPr>
        <p:spPr>
          <a:xfrm>
            <a:off x="8858113" y="3669491"/>
            <a:ext cx="2245258" cy="369332"/>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4" name="Picture 3" descr="A pink rectangular sign with black text&#10;&#10;Description automatically generated">
            <a:extLst>
              <a:ext uri="{FF2B5EF4-FFF2-40B4-BE49-F238E27FC236}">
                <a16:creationId xmlns:a16="http://schemas.microsoft.com/office/drawing/2014/main" id="{2D318141-0553-F569-0A67-A373FCAC5BDA}"/>
              </a:ext>
            </a:extLst>
          </p:cNvPr>
          <p:cNvPicPr>
            <a:picLocks noChangeAspect="1"/>
          </p:cNvPicPr>
          <p:nvPr/>
        </p:nvPicPr>
        <p:blipFill>
          <a:blip r:embed="rId3"/>
          <a:stretch>
            <a:fillRect/>
          </a:stretch>
        </p:blipFill>
        <p:spPr>
          <a:xfrm>
            <a:off x="80176" y="340296"/>
            <a:ext cx="2462300" cy="690952"/>
          </a:xfrm>
          <a:prstGeom prst="rect">
            <a:avLst/>
          </a:prstGeom>
        </p:spPr>
      </p:pic>
      <p:pic>
        <p:nvPicPr>
          <p:cNvPr id="6" name="Picture 5">
            <a:extLst>
              <a:ext uri="{FF2B5EF4-FFF2-40B4-BE49-F238E27FC236}">
                <a16:creationId xmlns:a16="http://schemas.microsoft.com/office/drawing/2014/main" id="{95D9355B-CB88-076A-4EF1-46A0656A84E4}"/>
              </a:ext>
            </a:extLst>
          </p:cNvPr>
          <p:cNvPicPr>
            <a:picLocks noChangeAspect="1"/>
          </p:cNvPicPr>
          <p:nvPr/>
        </p:nvPicPr>
        <p:blipFill>
          <a:blip r:embed="rId4"/>
          <a:stretch>
            <a:fillRect/>
          </a:stretch>
        </p:blipFill>
        <p:spPr>
          <a:xfrm>
            <a:off x="161925" y="1133212"/>
            <a:ext cx="6648450" cy="2347756"/>
          </a:xfrm>
          <a:prstGeom prst="rect">
            <a:avLst/>
          </a:prstGeom>
        </p:spPr>
      </p:pic>
      <p:sp>
        <p:nvSpPr>
          <p:cNvPr id="8" name="TextBox 7">
            <a:extLst>
              <a:ext uri="{FF2B5EF4-FFF2-40B4-BE49-F238E27FC236}">
                <a16:creationId xmlns:a16="http://schemas.microsoft.com/office/drawing/2014/main" id="{7326C04E-A4D8-3BE1-6C43-651662499471}"/>
              </a:ext>
            </a:extLst>
          </p:cNvPr>
          <p:cNvSpPr txBox="1"/>
          <p:nvPr/>
        </p:nvSpPr>
        <p:spPr>
          <a:xfrm>
            <a:off x="990600" y="5473877"/>
            <a:ext cx="5819775" cy="369332"/>
          </a:xfrm>
          <a:prstGeom prst="rect">
            <a:avLst/>
          </a:prstGeom>
          <a:noFill/>
        </p:spPr>
        <p:txBody>
          <a:bodyPr wrap="square">
            <a:spAutoFit/>
          </a:bodyPr>
          <a:lstStyle/>
          <a:p>
            <a:r>
              <a:rPr lang="en-GB" dirty="0">
                <a:hlinkClick r:id="rId5"/>
              </a:rPr>
              <a:t>https://www.instagram.com/thesullivancentre/</a:t>
            </a:r>
            <a:r>
              <a:rPr lang="en-GB" dirty="0"/>
              <a:t> </a:t>
            </a:r>
          </a:p>
        </p:txBody>
      </p:sp>
      <p:sp>
        <p:nvSpPr>
          <p:cNvPr id="10" name="TextBox 9">
            <a:extLst>
              <a:ext uri="{FF2B5EF4-FFF2-40B4-BE49-F238E27FC236}">
                <a16:creationId xmlns:a16="http://schemas.microsoft.com/office/drawing/2014/main" id="{A1BEF74F-4184-AD28-2C43-4A214786D6FF}"/>
              </a:ext>
            </a:extLst>
          </p:cNvPr>
          <p:cNvSpPr txBox="1"/>
          <p:nvPr/>
        </p:nvSpPr>
        <p:spPr>
          <a:xfrm>
            <a:off x="2266951" y="4246590"/>
            <a:ext cx="4133850" cy="646331"/>
          </a:xfrm>
          <a:prstGeom prst="rect">
            <a:avLst/>
          </a:prstGeom>
          <a:noFill/>
          <a:ln w="57150">
            <a:solidFill>
              <a:schemeClr val="tx1"/>
            </a:solidFill>
          </a:ln>
        </p:spPr>
        <p:txBody>
          <a:bodyPr wrap="square" rtlCol="0">
            <a:spAutoFit/>
          </a:bodyPr>
          <a:lstStyle/>
          <a:p>
            <a:r>
              <a:rPr lang="en-GB" dirty="0"/>
              <a:t>Keep up to date with all our news and activities through our Instagram Page!</a:t>
            </a:r>
          </a:p>
        </p:txBody>
      </p:sp>
      <p:pic>
        <p:nvPicPr>
          <p:cNvPr id="14" name="Picture 13">
            <a:extLst>
              <a:ext uri="{FF2B5EF4-FFF2-40B4-BE49-F238E27FC236}">
                <a16:creationId xmlns:a16="http://schemas.microsoft.com/office/drawing/2014/main" id="{90487239-5BE4-F061-1EFA-BFAD520EC1FC}"/>
              </a:ext>
            </a:extLst>
          </p:cNvPr>
          <p:cNvPicPr>
            <a:picLocks noChangeAspect="1"/>
          </p:cNvPicPr>
          <p:nvPr/>
        </p:nvPicPr>
        <p:blipFill>
          <a:blip r:embed="rId6"/>
          <a:stretch>
            <a:fillRect/>
          </a:stretch>
        </p:blipFill>
        <p:spPr>
          <a:xfrm>
            <a:off x="352425" y="3669491"/>
            <a:ext cx="1514686" cy="1514686"/>
          </a:xfrm>
          <a:prstGeom prst="rect">
            <a:avLst/>
          </a:prstGeom>
        </p:spPr>
      </p:pic>
    </p:spTree>
    <p:extLst>
      <p:ext uri="{BB962C8B-B14F-4D97-AF65-F5344CB8AC3E}">
        <p14:creationId xmlns:p14="http://schemas.microsoft.com/office/powerpoint/2010/main" val="9187779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000">
        <p15:prstTrans prst="peelOff"/>
      </p:transition>
    </mc:Choice>
    <mc:Fallback>
      <p:transition spd="slow" advTm="5000">
        <p:fade/>
      </p:transition>
    </mc:Fallback>
  </mc:AlternateContent>
</p:sld>
</file>

<file path=ppt/theme/theme1.xml><?xml version="1.0" encoding="utf-8"?>
<a:theme xmlns:a="http://schemas.openxmlformats.org/drawingml/2006/main" name="Facet">
  <a:themeElements>
    <a:clrScheme name="Venn">
      <a:dk1>
        <a:sysClr val="windowText" lastClr="000000"/>
      </a:dk1>
      <a:lt1>
        <a:sysClr val="window" lastClr="FFFFFF"/>
      </a:lt1>
      <a:dk2>
        <a:srgbClr val="476559"/>
      </a:dk2>
      <a:lt2>
        <a:srgbClr val="93B3A6"/>
      </a:lt2>
      <a:accent1>
        <a:srgbClr val="476559"/>
      </a:accent1>
      <a:accent2>
        <a:srgbClr val="93B3A6"/>
      </a:accent2>
      <a:accent3>
        <a:srgbClr val="000000"/>
      </a:accent3>
      <a:accent4>
        <a:srgbClr val="A7EA52"/>
      </a:accent4>
      <a:accent5>
        <a:srgbClr val="5DCEAF"/>
      </a:accent5>
      <a:accent6>
        <a:srgbClr val="56C7AA"/>
      </a:accent6>
      <a:hlink>
        <a:srgbClr val="000000"/>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cbd9f48-5054-469c-b95b-b9a1edd06a06">
      <UserInfo>
        <DisplayName>Teresa Bucknall</DisplayName>
        <AccountId>26</AccountId>
        <AccountType/>
      </UserInfo>
      <UserInfo>
        <DisplayName>Elaine Smith</DisplayName>
        <AccountId>16</AccountId>
        <AccountType/>
      </UserInfo>
      <UserInfo>
        <DisplayName>Natalie Hood</DisplayName>
        <AccountId>25</AccountId>
        <AccountType/>
      </UserInfo>
      <UserInfo>
        <DisplayName>Sarah Sargieson</DisplayName>
        <AccountId>24</AccountId>
        <AccountType/>
      </UserInfo>
      <UserInfo>
        <DisplayName>SharingLinks.49173c8c-a3c1-40ee-8940-45ab9dbd9730.OrganizationEdit.b024f88d-a5be-4b08-972e-e46b12426f39</DisplayName>
        <AccountId>169</AccountId>
        <AccountType/>
      </UserInfo>
      <UserInfo>
        <DisplayName>Cathy Bennett</DisplayName>
        <AccountId>12</AccountId>
        <AccountType/>
      </UserInfo>
      <UserInfo>
        <DisplayName>Claire Goodaire</DisplayName>
        <AccountId>55</AccountId>
        <AccountType/>
      </UserInfo>
    </SharedWithUsers>
    <_activity xmlns="b742339f-15ba-4003-8a8e-4ef5cd77247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03A6E15106B3418138980B66A2AFC6" ma:contentTypeVersion="17" ma:contentTypeDescription="Create a new document." ma:contentTypeScope="" ma:versionID="7a4195bd6e0f64b3d4c80c67991a3492">
  <xsd:schema xmlns:xsd="http://www.w3.org/2001/XMLSchema" xmlns:xs="http://www.w3.org/2001/XMLSchema" xmlns:p="http://schemas.microsoft.com/office/2006/metadata/properties" xmlns:ns3="b742339f-15ba-4003-8a8e-4ef5cd772475" xmlns:ns4="5cbd9f48-5054-469c-b95b-b9a1edd06a06" targetNamespace="http://schemas.microsoft.com/office/2006/metadata/properties" ma:root="true" ma:fieldsID="54345245e810a8afa77fc97b8f53b4af" ns3:_="" ns4:_="">
    <xsd:import namespace="b742339f-15ba-4003-8a8e-4ef5cd772475"/>
    <xsd:import namespace="5cbd9f48-5054-469c-b95b-b9a1edd06a0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42339f-15ba-4003-8a8e-4ef5cd7724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bd9f48-5054-469c-b95b-b9a1edd06a0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2D15E3-5258-4BA2-9396-B162BDC0C677}">
  <ds:schemaRefs>
    <ds:schemaRef ds:uri="http://schemas.microsoft.com/sharepoint/v3/contenttype/forms"/>
  </ds:schemaRefs>
</ds:datastoreItem>
</file>

<file path=customXml/itemProps2.xml><?xml version="1.0" encoding="utf-8"?>
<ds:datastoreItem xmlns:ds="http://schemas.openxmlformats.org/officeDocument/2006/customXml" ds:itemID="{1676E6E0-C860-41CF-B435-91F0715B2897}">
  <ds:schemaRefs>
    <ds:schemaRef ds:uri="5cbd9f48-5054-469c-b95b-b9a1edd06a06"/>
    <ds:schemaRef ds:uri="http://purl.org/dc/term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schemas.microsoft.com/office/infopath/2007/PartnerControls"/>
    <ds:schemaRef ds:uri="b742339f-15ba-4003-8a8e-4ef5cd772475"/>
    <ds:schemaRef ds:uri="http://www.w3.org/XML/1998/namespace"/>
    <ds:schemaRef ds:uri="http://purl.org/dc/elements/1.1/"/>
  </ds:schemaRefs>
</ds:datastoreItem>
</file>

<file path=customXml/itemProps3.xml><?xml version="1.0" encoding="utf-8"?>
<ds:datastoreItem xmlns:ds="http://schemas.openxmlformats.org/officeDocument/2006/customXml" ds:itemID="{EA7FFDE7-4254-4A49-8206-08C5310BF9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42339f-15ba-4003-8a8e-4ef5cd772475"/>
    <ds:schemaRef ds:uri="5cbd9f48-5054-469c-b95b-b9a1edd06a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1622</TotalTime>
  <Words>555</Words>
  <Application>Microsoft Office PowerPoint</Application>
  <PresentationFormat>Custom</PresentationFormat>
  <Paragraphs>31</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Trebuchet MS</vt:lpstr>
      <vt:lpstr>Wingdings 3</vt:lpstr>
      <vt:lpstr>Facet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Kipling</dc:creator>
  <cp:lastModifiedBy>Katie Troake</cp:lastModifiedBy>
  <cp:revision>42</cp:revision>
  <dcterms:created xsi:type="dcterms:W3CDTF">2013-07-15T20:26:40Z</dcterms:created>
  <dcterms:modified xsi:type="dcterms:W3CDTF">2025-02-27T13:17:28Z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0x0101003D03A6E15106B3418138980B66A2AFC6</vt:lpwstr>
  </property>
  <property fmtid="{D5CDD505-2E9C-101B-9397-08002B2CF9AE}" pid="3" name="MediaServiceImageTags">
    <vt:lpwstr/>
  </property>
</Properties>
</file>